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1"/>
  </p:notesMasterIdLst>
  <p:handoutMasterIdLst>
    <p:handoutMasterId r:id="rId52"/>
  </p:handoutMasterIdLst>
  <p:sldIdLst>
    <p:sldId id="256" r:id="rId2"/>
    <p:sldId id="263" r:id="rId3"/>
    <p:sldId id="264" r:id="rId4"/>
    <p:sldId id="356" r:id="rId5"/>
    <p:sldId id="365" r:id="rId6"/>
    <p:sldId id="366" r:id="rId7"/>
    <p:sldId id="361" r:id="rId8"/>
    <p:sldId id="367" r:id="rId9"/>
    <p:sldId id="378" r:id="rId10"/>
    <p:sldId id="376" r:id="rId11"/>
    <p:sldId id="289" r:id="rId12"/>
    <p:sldId id="279" r:id="rId13"/>
    <p:sldId id="292" r:id="rId14"/>
    <p:sldId id="333" r:id="rId15"/>
    <p:sldId id="293" r:id="rId16"/>
    <p:sldId id="377" r:id="rId17"/>
    <p:sldId id="370" r:id="rId18"/>
    <p:sldId id="371" r:id="rId19"/>
    <p:sldId id="372" r:id="rId20"/>
    <p:sldId id="373" r:id="rId21"/>
    <p:sldId id="374" r:id="rId22"/>
    <p:sldId id="357" r:id="rId23"/>
    <p:sldId id="362" r:id="rId24"/>
    <p:sldId id="363" r:id="rId25"/>
    <p:sldId id="364" r:id="rId26"/>
    <p:sldId id="349" r:id="rId27"/>
    <p:sldId id="350" r:id="rId28"/>
    <p:sldId id="351" r:id="rId29"/>
    <p:sldId id="352" r:id="rId30"/>
    <p:sldId id="353" r:id="rId31"/>
    <p:sldId id="354" r:id="rId32"/>
    <p:sldId id="355" r:id="rId33"/>
    <p:sldId id="290" r:id="rId34"/>
    <p:sldId id="298" r:id="rId35"/>
    <p:sldId id="319" r:id="rId36"/>
    <p:sldId id="335" r:id="rId37"/>
    <p:sldId id="336" r:id="rId38"/>
    <p:sldId id="337" r:id="rId39"/>
    <p:sldId id="326" r:id="rId40"/>
    <p:sldId id="338" r:id="rId41"/>
    <p:sldId id="339" r:id="rId42"/>
    <p:sldId id="296" r:id="rId43"/>
    <p:sldId id="340" r:id="rId44"/>
    <p:sldId id="297" r:id="rId45"/>
    <p:sldId id="341" r:id="rId46"/>
    <p:sldId id="300" r:id="rId47"/>
    <p:sldId id="375" r:id="rId48"/>
    <p:sldId id="281" r:id="rId49"/>
    <p:sldId id="266" r:id="rId5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ypc" initials="m" lastIdx="1" clrIdx="0">
    <p:extLst>
      <p:ext uri="{19B8F6BF-5375-455C-9EA6-DF929625EA0E}">
        <p15:presenceInfo xmlns:p15="http://schemas.microsoft.com/office/powerpoint/2012/main" userId="mypc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E8E9"/>
    <a:srgbClr val="55CFD1"/>
    <a:srgbClr val="D0E0D9"/>
    <a:srgbClr val="FFFFFF"/>
    <a:srgbClr val="629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0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56" y="84"/>
      </p:cViewPr>
      <p:guideLst>
        <p:guide orient="horz" pos="2158"/>
        <p:guide pos="383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292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commentAuthors" Target="commentAuthor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handoutMaster" Target="handoutMasters/handout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4-26T12:21:39.166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19DEAE4A-A09C-4E7B-B24F-46F0D09F3E4E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9C9B74EB-7915-4BC2-A0F3-A8C69D963D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80151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lvl="0"/>
            <a:fld id="{ECE87483-C397-43F3-ABB1-B8D09FEC7C42}" type="datetime1">
              <a:rPr lang="ko-KR" altLang="en-US" smtClean="0"/>
              <a:t>2023-05-11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lvl="0"/>
            <a:fld id="{52E717C5-460F-4A32-8DBF-627906F550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05319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E717C5-460F-4A32-8DBF-627906F5508C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959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제목 슬라이드">
    <p:bg>
      <p:bgPr>
        <a:gradFill>
          <a:gsLst>
            <a:gs pos="0">
              <a:srgbClr val="BBFFE6"/>
            </a:gs>
            <a:gs pos="100000">
              <a:srgbClr val="55CFD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 userDrawn="1"/>
        </p:nvGrpSpPr>
        <p:grpSpPr>
          <a:xfrm>
            <a:off x="1640791" y="1483062"/>
            <a:ext cx="8226975" cy="3891876"/>
            <a:chOff x="956306" y="1185729"/>
            <a:chExt cx="9484030" cy="4486542"/>
          </a:xfrm>
        </p:grpSpPr>
        <p:sp>
          <p:nvSpPr>
            <p:cNvPr id="8" name="다이아몬드 7"/>
            <p:cNvSpPr/>
            <p:nvPr userDrawn="1"/>
          </p:nvSpPr>
          <p:spPr>
            <a:xfrm>
              <a:off x="3852729" y="1185729"/>
              <a:ext cx="4486542" cy="4486542"/>
            </a:xfrm>
            <a:prstGeom prst="diamond">
              <a:avLst/>
            </a:prstGeom>
            <a:noFill/>
            <a:ln w="508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7" name="다이아몬드 16"/>
            <p:cNvSpPr/>
            <p:nvPr userDrawn="1"/>
          </p:nvSpPr>
          <p:spPr>
            <a:xfrm>
              <a:off x="4113020" y="1446020"/>
              <a:ext cx="3965960" cy="3965960"/>
            </a:xfrm>
            <a:prstGeom prst="diamond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" name="다이아몬드 17"/>
            <p:cNvSpPr/>
            <p:nvPr userDrawn="1"/>
          </p:nvSpPr>
          <p:spPr>
            <a:xfrm>
              <a:off x="2079833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0" name="다이아몬드 19"/>
            <p:cNvSpPr/>
            <p:nvPr userDrawn="1"/>
          </p:nvSpPr>
          <p:spPr>
            <a:xfrm>
              <a:off x="7196805" y="2026243"/>
              <a:ext cx="2805513" cy="2805513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1" name="다이아몬드 20"/>
            <p:cNvSpPr/>
            <p:nvPr userDrawn="1"/>
          </p:nvSpPr>
          <p:spPr>
            <a:xfrm>
              <a:off x="7038617" y="3962042"/>
              <a:ext cx="666573" cy="666573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2" name="다이아몬드 21"/>
            <p:cNvSpPr/>
            <p:nvPr userDrawn="1"/>
          </p:nvSpPr>
          <p:spPr>
            <a:xfrm>
              <a:off x="7745693" y="4122010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" name="다이아몬드 22"/>
            <p:cNvSpPr/>
            <p:nvPr userDrawn="1"/>
          </p:nvSpPr>
          <p:spPr>
            <a:xfrm>
              <a:off x="7657120" y="4375313"/>
              <a:ext cx="491475" cy="506606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4" name="다이아몬드 23"/>
            <p:cNvSpPr/>
            <p:nvPr userDrawn="1"/>
          </p:nvSpPr>
          <p:spPr>
            <a:xfrm>
              <a:off x="9510843" y="280484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5" name="다이아몬드 24"/>
            <p:cNvSpPr/>
            <p:nvPr userDrawn="1"/>
          </p:nvSpPr>
          <p:spPr>
            <a:xfrm>
              <a:off x="9756580" y="1849386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6" name="다이아몬드 25"/>
            <p:cNvSpPr/>
            <p:nvPr userDrawn="1"/>
          </p:nvSpPr>
          <p:spPr>
            <a:xfrm>
              <a:off x="3693964" y="4201993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7" name="다이아몬드 26"/>
            <p:cNvSpPr/>
            <p:nvPr userDrawn="1"/>
          </p:nvSpPr>
          <p:spPr>
            <a:xfrm>
              <a:off x="4557089" y="5042508"/>
              <a:ext cx="491475" cy="506606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8" name="다이아몬드 27"/>
            <p:cNvSpPr/>
            <p:nvPr userDrawn="1"/>
          </p:nvSpPr>
          <p:spPr>
            <a:xfrm>
              <a:off x="4350165" y="2355992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9" name="다이아몬드 28"/>
            <p:cNvSpPr/>
            <p:nvPr userDrawn="1"/>
          </p:nvSpPr>
          <p:spPr>
            <a:xfrm>
              <a:off x="2006838" y="2694686"/>
              <a:ext cx="666573" cy="666573"/>
            </a:xfrm>
            <a:prstGeom prst="diamond">
              <a:avLst/>
            </a:prstGeom>
            <a:solidFill>
              <a:schemeClr val="bg1">
                <a:alpha val="5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0" name="다이아몬드 29"/>
            <p:cNvSpPr/>
            <p:nvPr userDrawn="1"/>
          </p:nvSpPr>
          <p:spPr>
            <a:xfrm>
              <a:off x="2531511" y="4789205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1" name="다이아몬드 30"/>
            <p:cNvSpPr/>
            <p:nvPr userDrawn="1"/>
          </p:nvSpPr>
          <p:spPr>
            <a:xfrm>
              <a:off x="10112167" y="3623770"/>
              <a:ext cx="328169" cy="338272"/>
            </a:xfrm>
            <a:prstGeom prst="diamond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2" name="다이아몬드 31"/>
            <p:cNvSpPr/>
            <p:nvPr userDrawn="1"/>
          </p:nvSpPr>
          <p:spPr>
            <a:xfrm>
              <a:off x="1567573" y="2635710"/>
              <a:ext cx="328169" cy="338272"/>
            </a:xfrm>
            <a:prstGeom prst="diamond">
              <a:avLst/>
            </a:prstGeom>
            <a:solidFill>
              <a:schemeClr val="bg1">
                <a:alpha val="80000"/>
              </a:schemeClr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33" name="다이아몬드 32"/>
            <p:cNvSpPr/>
            <p:nvPr userDrawn="1"/>
          </p:nvSpPr>
          <p:spPr>
            <a:xfrm>
              <a:off x="956306" y="3090727"/>
              <a:ext cx="328169" cy="338272"/>
            </a:xfrm>
            <a:prstGeom prst="diamond">
              <a:avLst/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0805216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사용자 지정 레이아웃" preserve="1" userDrawn="1">
  <p:cSld name="사용자 지정 레이아웃">
    <p:bg>
      <p:bgPr>
        <a:solidFill>
          <a:srgbClr val="BBFFE6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779075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사용자 지정 레이아웃" preserve="1" userDrawn="1">
  <p:cSld name="2_사용자 지정 레이아웃">
    <p:bg>
      <p:bgPr>
        <a:solidFill>
          <a:srgbClr val="4B46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728372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8611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Office 테마">
    <p:bg>
      <p:bgPr>
        <a:solidFill>
          <a:srgbClr val="F8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 userDrawn="1"/>
        </p:nvSpPr>
        <p:spPr>
          <a:xfrm>
            <a:off x="0" y="6605899"/>
            <a:ext cx="12192000" cy="252101"/>
          </a:xfrm>
          <a:prstGeom prst="rect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바닥글 개체 틀 4"/>
          <p:cNvSpPr txBox="1">
            <a:spLocks/>
          </p:cNvSpPr>
          <p:nvPr userDrawn="1"/>
        </p:nvSpPr>
        <p:spPr>
          <a:xfrm>
            <a:off x="489959" y="655587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l" defTabSz="914400" rtl="0" eaLnBrk="1" latinLnBrk="1" hangingPunct="1">
              <a:defRPr sz="800" b="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9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defRPr/>
            </a:pPr>
            <a:r>
              <a:rPr lang="en-US" altLang="ko-KR" dirty="0" smtClean="0">
                <a:solidFill>
                  <a:schemeClr val="bg1"/>
                </a:solidFill>
              </a:rPr>
              <a:t>        © </a:t>
            </a:r>
            <a:r>
              <a:rPr lang="en-US" altLang="ko-KR" dirty="0" err="1" smtClean="0">
                <a:solidFill>
                  <a:schemeClr val="bg1"/>
                </a:solidFill>
              </a:rPr>
              <a:t>Smilegate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Megaport</a:t>
            </a:r>
            <a:r>
              <a:rPr lang="en-US" altLang="ko-KR" dirty="0" smtClean="0">
                <a:solidFill>
                  <a:schemeClr val="bg1"/>
                </a:solidFill>
              </a:rPr>
              <a:t>. All rights reserved.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슬라이드 번호 개체 틀 5"/>
          <p:cNvSpPr txBox="1">
            <a:spLocks/>
          </p:cNvSpPr>
          <p:nvPr userDrawn="1"/>
        </p:nvSpPr>
        <p:spPr>
          <a:xfrm>
            <a:off x="9448800" y="65338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FA9321B-8E93-4938-ACA9-6254A66BA3E1}" type="slidenum">
              <a:rPr lang="ko-KR" altLang="en-US" smtClean="0">
                <a:solidFill>
                  <a:schemeClr val="bg1"/>
                </a:solidFill>
              </a:rPr>
              <a:pPr/>
              <a:t>‹#›</a:t>
            </a:fld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7" y="6655153"/>
            <a:ext cx="1213502" cy="15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</p:sldLayoutIdLst>
  <p:transition/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242501" y="2631303"/>
            <a:ext cx="3754623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예약 커뮤니티</a:t>
            </a:r>
            <a:endParaRPr kumimoji="1" lang="ko-KR" altLang="en-US" sz="3200" b="1"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775901" y="3077643"/>
            <a:ext cx="2621147" cy="997117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6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</a:t>
            </a:r>
            <a:r>
              <a:rPr kumimoji="1" lang="en-US" altLang="ko-KR" sz="6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EZ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1751" y="4296336"/>
            <a:ext cx="458973" cy="26419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1</a:t>
            </a:r>
            <a:r>
              <a:rPr kumimoji="1" lang="ko-KR" altLang="en-US" sz="1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팀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034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64" y="1491677"/>
            <a:ext cx="11108327" cy="46830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" name="그룹 1"/>
          <p:cNvGrpSpPr/>
          <p:nvPr/>
        </p:nvGrpSpPr>
        <p:grpSpPr>
          <a:xfrm>
            <a:off x="521264" y="410198"/>
            <a:ext cx="2741935" cy="564022"/>
            <a:chOff x="521264" y="410198"/>
            <a:chExt cx="274193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215227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프로젝트 일정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64170" cy="45163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04</a:t>
              </a:r>
            </a:p>
          </p:txBody>
        </p:sp>
      </p:grpSp>
      <p:sp>
        <p:nvSpPr>
          <p:cNvPr id="36" name="직사각형 35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81664" y="1685953"/>
            <a:ext cx="11646457" cy="4531264"/>
            <a:chOff x="232666" y="1724555"/>
            <a:chExt cx="11646457" cy="4531264"/>
          </a:xfrm>
        </p:grpSpPr>
        <p:sp>
          <p:nvSpPr>
            <p:cNvPr id="21" name="TextBox 20"/>
            <p:cNvSpPr txBox="1"/>
            <p:nvPr/>
          </p:nvSpPr>
          <p:spPr>
            <a:xfrm>
              <a:off x="8489304" y="3552544"/>
              <a:ext cx="1593668" cy="638533"/>
            </a:xfrm>
            <a:prstGeom prst="rect">
              <a:avLst/>
            </a:prstGeom>
          </p:spPr>
          <p:txBody>
            <a:bodyPr wrap="square" rtlCol="0" anchor="b">
              <a:normAutofit fontScale="47500" lnSpcReduction="20000"/>
            </a:bodyPr>
            <a:lstStyle/>
            <a:p>
              <a:pPr>
                <a:lnSpc>
                  <a:spcPct val="170000"/>
                </a:lnSpc>
              </a:pPr>
              <a:r>
                <a:rPr lang="en-US" altLang="ko-KR" sz="2400" b="1" dirty="0" smtClean="0"/>
                <a:t>Rest API</a:t>
              </a:r>
            </a:p>
            <a:p>
              <a:pPr>
                <a:lnSpc>
                  <a:spcPct val="170000"/>
                </a:lnSpc>
              </a:pPr>
              <a:r>
                <a:rPr lang="ko-KR" altLang="en-US" sz="2400" b="1" dirty="0" smtClean="0"/>
                <a:t>오픈</a:t>
              </a:r>
              <a:r>
                <a:rPr lang="en-US" altLang="ko-KR" sz="2400" b="1" dirty="0" smtClean="0"/>
                <a:t>API </a:t>
              </a:r>
              <a:r>
                <a:rPr lang="ko-KR" altLang="en-US" sz="2400" b="1" dirty="0" smtClean="0"/>
                <a:t>사업자 확인</a:t>
              </a:r>
            </a:p>
          </p:txBody>
        </p:sp>
        <p:sp>
          <p:nvSpPr>
            <p:cNvPr id="37" name="오른쪽 화살표 36"/>
            <p:cNvSpPr/>
            <p:nvPr/>
          </p:nvSpPr>
          <p:spPr>
            <a:xfrm>
              <a:off x="7431788" y="3721796"/>
              <a:ext cx="1062447" cy="110405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오른쪽 화살표 37"/>
            <p:cNvSpPr/>
            <p:nvPr/>
          </p:nvSpPr>
          <p:spPr>
            <a:xfrm>
              <a:off x="9732459" y="4619744"/>
              <a:ext cx="1062447" cy="110405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0794907" y="4433982"/>
              <a:ext cx="1084216" cy="481930"/>
            </a:xfrm>
            <a:prstGeom prst="rect">
              <a:avLst/>
            </a:prstGeom>
          </p:spPr>
          <p:txBody>
            <a:bodyPr wrap="square" rtlCol="0" anchor="b">
              <a:noAutofit/>
            </a:bodyPr>
            <a:lstStyle/>
            <a:p>
              <a:r>
                <a:rPr lang="ko-KR" altLang="en-US" sz="1100" b="1" dirty="0" smtClean="0"/>
                <a:t>이미지 업로드 </a:t>
              </a:r>
              <a:endParaRPr lang="en-US" altLang="ko-KR" sz="1100" b="1" dirty="0" smtClean="0"/>
            </a:p>
            <a:p>
              <a:r>
                <a:rPr lang="ko-KR" altLang="en-US" sz="1100" b="1" dirty="0" smtClean="0"/>
                <a:t>오류</a:t>
              </a:r>
              <a:endParaRPr lang="en-US" altLang="ko-KR" sz="1100" b="1" dirty="0" smtClean="0"/>
            </a:p>
          </p:txBody>
        </p:sp>
        <p:sp>
          <p:nvSpPr>
            <p:cNvPr id="41" name="오른쪽 화살표 40"/>
            <p:cNvSpPr/>
            <p:nvPr/>
          </p:nvSpPr>
          <p:spPr>
            <a:xfrm rot="10800000">
              <a:off x="9124519" y="5810311"/>
              <a:ext cx="1062447" cy="110405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8186687" y="5688502"/>
              <a:ext cx="1014549" cy="567317"/>
            </a:xfrm>
            <a:prstGeom prst="rect">
              <a:avLst/>
            </a:prstGeom>
          </p:spPr>
          <p:txBody>
            <a:bodyPr wrap="square" rtlCol="0" anchor="b">
              <a:noAutofit/>
            </a:bodyPr>
            <a:lstStyle/>
            <a:p>
              <a:r>
                <a:rPr lang="ko-KR" altLang="en-US" sz="1100" b="1" dirty="0" smtClean="0"/>
                <a:t>회원 관리</a:t>
              </a:r>
              <a:endParaRPr lang="en-US" altLang="ko-KR" sz="1100" b="1" dirty="0"/>
            </a:p>
            <a:p>
              <a:r>
                <a:rPr lang="ko-KR" altLang="en-US" sz="1100" b="1" dirty="0" err="1" smtClean="0"/>
                <a:t>캠핑장</a:t>
              </a:r>
              <a:r>
                <a:rPr lang="ko-KR" altLang="en-US" sz="1100" b="1" dirty="0" smtClean="0"/>
                <a:t> 관리</a:t>
              </a:r>
              <a:endParaRPr lang="en-US" altLang="ko-KR" sz="1100" b="1" dirty="0" smtClean="0"/>
            </a:p>
            <a:p>
              <a:r>
                <a:rPr lang="ko-KR" altLang="en-US" sz="1100" b="1" dirty="0" smtClean="0"/>
                <a:t>관련 검증</a:t>
              </a:r>
              <a:endParaRPr lang="en-US" altLang="ko-KR" sz="1100" b="1" dirty="0" smtClean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241096" y="1724555"/>
              <a:ext cx="548640" cy="297102"/>
            </a:xfrm>
            <a:prstGeom prst="rect">
              <a:avLst/>
            </a:prstGeom>
          </p:spPr>
          <p:txBody>
            <a:bodyPr wrap="square" rtlCol="0" anchor="b">
              <a:normAutofit fontScale="62500" lnSpcReduction="20000"/>
            </a:bodyPr>
            <a:lstStyle/>
            <a:p>
              <a:r>
                <a:rPr lang="en-US" altLang="ko-KR" sz="2400" dirty="0" smtClean="0"/>
                <a:t>2</a:t>
              </a:r>
              <a:r>
                <a:rPr lang="ko-KR" altLang="en-US" sz="2400" dirty="0" smtClean="0"/>
                <a:t>주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241096" y="2371009"/>
              <a:ext cx="548640" cy="297102"/>
            </a:xfrm>
            <a:prstGeom prst="rect">
              <a:avLst/>
            </a:prstGeom>
          </p:spPr>
          <p:txBody>
            <a:bodyPr wrap="square" rtlCol="0" anchor="b">
              <a:normAutofit fontScale="62500" lnSpcReduction="20000"/>
            </a:bodyPr>
            <a:lstStyle/>
            <a:p>
              <a:r>
                <a:rPr lang="en-US" altLang="ko-KR" sz="2400" dirty="0" smtClean="0"/>
                <a:t>2</a:t>
              </a:r>
              <a:r>
                <a:rPr lang="ko-KR" altLang="en-US" sz="2400" dirty="0" smtClean="0"/>
                <a:t>주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32666" y="3832201"/>
              <a:ext cx="548640" cy="297102"/>
            </a:xfrm>
            <a:prstGeom prst="rect">
              <a:avLst/>
            </a:prstGeom>
          </p:spPr>
          <p:txBody>
            <a:bodyPr wrap="square" rtlCol="0" anchor="b">
              <a:normAutofit fontScale="55000" lnSpcReduction="20000"/>
            </a:bodyPr>
            <a:lstStyle/>
            <a:p>
              <a:r>
                <a:rPr lang="en-US" altLang="ko-KR" sz="2400" dirty="0" smtClean="0"/>
                <a:t>11</a:t>
              </a:r>
              <a:r>
                <a:rPr lang="ko-KR" altLang="en-US" sz="2400" dirty="0" smtClean="0"/>
                <a:t>주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41096" y="5496061"/>
              <a:ext cx="548640" cy="297102"/>
            </a:xfrm>
            <a:prstGeom prst="rect">
              <a:avLst/>
            </a:prstGeom>
          </p:spPr>
          <p:txBody>
            <a:bodyPr wrap="square" rtlCol="0" anchor="b">
              <a:normAutofit fontScale="62500" lnSpcReduction="20000"/>
            </a:bodyPr>
            <a:lstStyle/>
            <a:p>
              <a:r>
                <a:rPr lang="en-US" altLang="ko-KR" sz="2400" dirty="0"/>
                <a:t>3</a:t>
              </a:r>
              <a:r>
                <a:rPr lang="ko-KR" altLang="en-US" sz="2400" dirty="0" smtClean="0"/>
                <a:t>주</a:t>
              </a:r>
            </a:p>
          </p:txBody>
        </p:sp>
        <p:sp>
          <p:nvSpPr>
            <p:cNvPr id="23" name="오른쪽 화살표 22"/>
            <p:cNvSpPr/>
            <p:nvPr/>
          </p:nvSpPr>
          <p:spPr>
            <a:xfrm>
              <a:off x="7431788" y="3402529"/>
              <a:ext cx="1062447" cy="110405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8448823" y="3291631"/>
              <a:ext cx="1206920" cy="340852"/>
            </a:xfrm>
            <a:prstGeom prst="rect">
              <a:avLst/>
            </a:prstGeom>
          </p:spPr>
          <p:txBody>
            <a:bodyPr wrap="square" rtlCol="0" anchor="b">
              <a:normAutofit fontScale="40000" lnSpcReduction="20000"/>
            </a:bodyPr>
            <a:lstStyle/>
            <a:p>
              <a:pPr>
                <a:lnSpc>
                  <a:spcPct val="170000"/>
                </a:lnSpc>
              </a:pPr>
              <a:r>
                <a:rPr lang="ko-KR" altLang="en-US" sz="2400" b="1" dirty="0" smtClean="0"/>
                <a:t>화면 수정 및</a:t>
              </a:r>
              <a:r>
                <a:rPr lang="en-US" altLang="ko-KR" sz="2400" b="1" dirty="0" smtClean="0"/>
                <a:t> </a:t>
              </a:r>
              <a:r>
                <a:rPr lang="ko-KR" altLang="en-US" sz="2400" b="1" dirty="0" smtClean="0"/>
                <a:t>추가</a:t>
              </a:r>
              <a:endParaRPr lang="en-US" altLang="ko-KR" sz="2400" b="1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730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02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56801" y="3256068"/>
            <a:ext cx="3440297" cy="694867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프로젝트 설계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87603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2741935" cy="564022"/>
            <a:chOff x="521264" y="410198"/>
            <a:chExt cx="274193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215227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프로젝트 설계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18459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3820048" y="1346519"/>
            <a:ext cx="4551903" cy="4469760"/>
            <a:chOff x="713433" y="1313043"/>
            <a:chExt cx="5382567" cy="5285434"/>
          </a:xfrm>
        </p:grpSpPr>
        <p:sp>
          <p:nvSpPr>
            <p:cNvPr id="8" name="다이아몬드 7"/>
            <p:cNvSpPr/>
            <p:nvPr/>
          </p:nvSpPr>
          <p:spPr>
            <a:xfrm>
              <a:off x="2100105" y="1313043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다이아몬드 8"/>
            <p:cNvSpPr/>
            <p:nvPr/>
          </p:nvSpPr>
          <p:spPr>
            <a:xfrm>
              <a:off x="713433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0" name="다이아몬드 9"/>
            <p:cNvSpPr/>
            <p:nvPr/>
          </p:nvSpPr>
          <p:spPr>
            <a:xfrm>
              <a:off x="3523622" y="2669571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1" name="다이아몬드 10"/>
            <p:cNvSpPr/>
            <p:nvPr/>
          </p:nvSpPr>
          <p:spPr>
            <a:xfrm>
              <a:off x="2100105" y="4026099"/>
              <a:ext cx="2572378" cy="2572378"/>
            </a:xfrm>
            <a:prstGeom prst="diamond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</p:grpSp>
      <p:sp>
        <p:nvSpPr>
          <p:cNvPr id="15" name="TextBox 11"/>
          <p:cNvSpPr txBox="1"/>
          <p:nvPr/>
        </p:nvSpPr>
        <p:spPr>
          <a:xfrm>
            <a:off x="5404551" y="2244412"/>
            <a:ext cx="1335273" cy="42064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1" i="0" u="none" strike="noStrike" kern="1200" cap="none" spc="0" normalizeH="0" baseline="0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프로세서</a:t>
            </a:r>
          </a:p>
        </p:txBody>
      </p:sp>
      <p:sp>
        <p:nvSpPr>
          <p:cNvPr id="24" name="TextBox 11"/>
          <p:cNvSpPr txBox="1"/>
          <p:nvPr/>
        </p:nvSpPr>
        <p:spPr>
          <a:xfrm>
            <a:off x="4042476" y="3377887"/>
            <a:ext cx="1716272" cy="42064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1" i="0" u="none" strike="noStrike" kern="1200" cap="none" spc="0" normalizeH="0" baseline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기능 정의서</a:t>
            </a:r>
          </a:p>
        </p:txBody>
      </p:sp>
      <p:sp>
        <p:nvSpPr>
          <p:cNvPr id="25" name="TextBox 11"/>
          <p:cNvSpPr txBox="1"/>
          <p:nvPr/>
        </p:nvSpPr>
        <p:spPr>
          <a:xfrm>
            <a:off x="6280851" y="3377887"/>
            <a:ext cx="1992498" cy="42064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en-US" altLang="ko-KR" sz="2200" b="1" i="0" u="none" strike="noStrike" kern="1200" cap="none" spc="0" normalizeH="0" baseline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S/W </a:t>
            </a:r>
            <a:r>
              <a:rPr kumimoji="1" lang="ko-KR" altLang="en-US" sz="2200" b="1" i="0" u="none" strike="noStrike" kern="1200" cap="none" spc="0" normalizeH="0" baseline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아키텍처</a:t>
            </a:r>
          </a:p>
        </p:txBody>
      </p:sp>
      <p:sp>
        <p:nvSpPr>
          <p:cNvPr id="26" name="TextBox 11"/>
          <p:cNvSpPr txBox="1"/>
          <p:nvPr/>
        </p:nvSpPr>
        <p:spPr>
          <a:xfrm>
            <a:off x="5223576" y="4520887"/>
            <a:ext cx="1716273" cy="420648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2200" b="1" i="0" u="none" strike="noStrike" kern="1200" cap="none" spc="0" normalizeH="0" baseline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테이블 설계</a:t>
            </a:r>
          </a:p>
        </p:txBody>
      </p:sp>
      <p:sp>
        <p:nvSpPr>
          <p:cNvPr id="27" name="직사각형 2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2118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2388504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기능 정의서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961382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2437135" cy="564022"/>
            <a:chOff x="521264" y="410198"/>
            <a:chExt cx="243713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184747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기능 정의서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18459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574241" y="1283124"/>
            <a:ext cx="2260879" cy="394364"/>
          </a:xfrm>
          <a:prstGeom prst="rect">
            <a:avLst/>
          </a:prstGeom>
          <a:solidFill>
            <a:srgbClr val="55CFD1">
              <a:alpha val="2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0" i="0" u="none" strike="noStrike" kern="1200" cap="none" spc="0" normalizeH="0" baseline="0">
                <a:solidFill>
                  <a:srgbClr val="3A3838"/>
                </a:solidFill>
                <a:latin typeface="맑은 고딕"/>
                <a:ea typeface="맑은 고딕"/>
                <a:cs typeface="맑은 고딕"/>
              </a:rPr>
              <a:t>대분류</a:t>
            </a:r>
          </a:p>
        </p:txBody>
      </p:sp>
      <p:sp>
        <p:nvSpPr>
          <p:cNvPr id="34" name="TextBox 30"/>
          <p:cNvSpPr txBox="1"/>
          <p:nvPr/>
        </p:nvSpPr>
        <p:spPr>
          <a:xfrm>
            <a:off x="3981162" y="2448780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예약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3835121" y="1280102"/>
            <a:ext cx="2260879" cy="384742"/>
          </a:xfrm>
          <a:prstGeom prst="rect">
            <a:avLst/>
          </a:prstGeom>
          <a:solidFill>
            <a:srgbClr val="55CFD1">
              <a:alpha val="2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0" i="0" u="none" strike="noStrike" kern="1200" cap="none" spc="0" normalizeH="0" baseline="0">
                <a:solidFill>
                  <a:srgbClr val="3A3838"/>
                </a:solidFill>
                <a:latin typeface="맑은 고딕"/>
                <a:ea typeface="맑은 고딕"/>
                <a:cs typeface="맑은 고딕"/>
              </a:rPr>
              <a:t>중분류</a:t>
            </a:r>
          </a:p>
        </p:txBody>
      </p:sp>
      <p:sp>
        <p:nvSpPr>
          <p:cNvPr id="38" name="직사각형 37"/>
          <p:cNvSpPr/>
          <p:nvPr/>
        </p:nvSpPr>
        <p:spPr>
          <a:xfrm>
            <a:off x="6096000" y="1279853"/>
            <a:ext cx="4531486" cy="384742"/>
          </a:xfrm>
          <a:prstGeom prst="rect">
            <a:avLst/>
          </a:prstGeom>
          <a:solidFill>
            <a:srgbClr val="55CFD1">
              <a:alpha val="2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2200" b="0" i="0" u="none" strike="noStrike" kern="1200" cap="none" spc="0" normalizeH="0" baseline="0">
                <a:solidFill>
                  <a:srgbClr val="3A3838"/>
                </a:solidFill>
                <a:latin typeface="맑은 고딕"/>
                <a:ea typeface="맑은 고딕"/>
                <a:cs typeface="맑은 고딕"/>
              </a:rPr>
              <a:t>소분류</a:t>
            </a:r>
          </a:p>
        </p:txBody>
      </p:sp>
      <p:cxnSp>
        <p:nvCxnSpPr>
          <p:cNvPr id="44" name="선 43"/>
          <p:cNvCxnSpPr/>
          <p:nvPr/>
        </p:nvCxnSpPr>
        <p:spPr>
          <a:xfrm>
            <a:off x="3835121" y="1279853"/>
            <a:ext cx="6510" cy="4215709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선 44"/>
          <p:cNvCxnSpPr/>
          <p:nvPr/>
        </p:nvCxnSpPr>
        <p:spPr>
          <a:xfrm>
            <a:off x="6110359" y="1281809"/>
            <a:ext cx="31223" cy="4213753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cxnSp>
        <p:nvCxnSpPr>
          <p:cNvPr id="46" name="선 45"/>
          <p:cNvCxnSpPr/>
          <p:nvPr/>
        </p:nvCxnSpPr>
        <p:spPr>
          <a:xfrm>
            <a:off x="1574241" y="1285080"/>
            <a:ext cx="9053245" cy="2875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선 44"/>
          <p:cNvCxnSpPr/>
          <p:nvPr/>
        </p:nvCxnSpPr>
        <p:spPr>
          <a:xfrm>
            <a:off x="10636977" y="1283792"/>
            <a:ext cx="45184" cy="4211770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cxnSp>
        <p:nvCxnSpPr>
          <p:cNvPr id="19" name="선 44"/>
          <p:cNvCxnSpPr/>
          <p:nvPr/>
        </p:nvCxnSpPr>
        <p:spPr>
          <a:xfrm>
            <a:off x="1569621" y="1283058"/>
            <a:ext cx="30984" cy="4212504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cxnSp>
        <p:nvCxnSpPr>
          <p:cNvPr id="25" name="선 45"/>
          <p:cNvCxnSpPr/>
          <p:nvPr/>
        </p:nvCxnSpPr>
        <p:spPr>
          <a:xfrm>
            <a:off x="1574241" y="1672236"/>
            <a:ext cx="9053245" cy="2875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30"/>
          <p:cNvSpPr txBox="1"/>
          <p:nvPr/>
        </p:nvSpPr>
        <p:spPr>
          <a:xfrm>
            <a:off x="3968977" y="2823422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용자 예약 관리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1697077" y="4565868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회원 관리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3965794" y="1673496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검색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9" name="TextBox 30"/>
          <p:cNvSpPr txBox="1"/>
          <p:nvPr/>
        </p:nvSpPr>
        <p:spPr>
          <a:xfrm>
            <a:off x="1711745" y="1858909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정보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30" name="선 45"/>
          <p:cNvCxnSpPr/>
          <p:nvPr/>
        </p:nvCxnSpPr>
        <p:spPr>
          <a:xfrm>
            <a:off x="1578968" y="2421410"/>
            <a:ext cx="9069914" cy="4482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선 45"/>
          <p:cNvCxnSpPr/>
          <p:nvPr/>
        </p:nvCxnSpPr>
        <p:spPr>
          <a:xfrm flipV="1">
            <a:off x="3842178" y="2046295"/>
            <a:ext cx="6785308" cy="712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0"/>
          <p:cNvSpPr txBox="1"/>
          <p:nvPr/>
        </p:nvSpPr>
        <p:spPr>
          <a:xfrm>
            <a:off x="1716244" y="2598855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37" name="선 45"/>
          <p:cNvCxnSpPr/>
          <p:nvPr/>
        </p:nvCxnSpPr>
        <p:spPr>
          <a:xfrm>
            <a:off x="3832687" y="2812660"/>
            <a:ext cx="6804290" cy="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선 45"/>
          <p:cNvCxnSpPr/>
          <p:nvPr/>
        </p:nvCxnSpPr>
        <p:spPr>
          <a:xfrm>
            <a:off x="1566987" y="3195046"/>
            <a:ext cx="9088166" cy="116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30"/>
          <p:cNvSpPr txBox="1"/>
          <p:nvPr/>
        </p:nvSpPr>
        <p:spPr>
          <a:xfrm>
            <a:off x="3968978" y="2067477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목록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50" name="선 44"/>
          <p:cNvCxnSpPr/>
          <p:nvPr/>
        </p:nvCxnSpPr>
        <p:spPr>
          <a:xfrm flipH="1">
            <a:off x="8027230" y="1690579"/>
            <a:ext cx="2" cy="381310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sp>
        <p:nvSpPr>
          <p:cNvPr id="51" name="TextBox 30"/>
          <p:cNvSpPr txBox="1"/>
          <p:nvPr/>
        </p:nvSpPr>
        <p:spPr>
          <a:xfrm>
            <a:off x="6096000" y="1674296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이름 검색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2" name="TextBox 30"/>
          <p:cNvSpPr txBox="1"/>
          <p:nvPr/>
        </p:nvSpPr>
        <p:spPr>
          <a:xfrm>
            <a:off x="7989363" y="1666170"/>
            <a:ext cx="1283247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지역</a:t>
            </a:r>
            <a:r>
              <a:rPr kumimoji="1" lang="ko-KR" altLang="en-US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선택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61" name="TextBox 30"/>
          <p:cNvSpPr txBox="1"/>
          <p:nvPr/>
        </p:nvSpPr>
        <p:spPr>
          <a:xfrm>
            <a:off x="1727297" y="3349391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커뮤니티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62" name="선 45"/>
          <p:cNvCxnSpPr/>
          <p:nvPr/>
        </p:nvCxnSpPr>
        <p:spPr>
          <a:xfrm>
            <a:off x="3829585" y="3563662"/>
            <a:ext cx="6836161" cy="16612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선 45"/>
          <p:cNvCxnSpPr/>
          <p:nvPr/>
        </p:nvCxnSpPr>
        <p:spPr>
          <a:xfrm flipV="1">
            <a:off x="1580733" y="3968439"/>
            <a:ext cx="9085013" cy="2582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선 45"/>
          <p:cNvCxnSpPr/>
          <p:nvPr/>
        </p:nvCxnSpPr>
        <p:spPr>
          <a:xfrm flipV="1">
            <a:off x="6136164" y="4353734"/>
            <a:ext cx="4532735" cy="4336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선 45"/>
          <p:cNvCxnSpPr/>
          <p:nvPr/>
        </p:nvCxnSpPr>
        <p:spPr>
          <a:xfrm>
            <a:off x="6136164" y="5116135"/>
            <a:ext cx="4545997" cy="1821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선 45"/>
          <p:cNvCxnSpPr/>
          <p:nvPr/>
        </p:nvCxnSpPr>
        <p:spPr>
          <a:xfrm>
            <a:off x="1592081" y="5495562"/>
            <a:ext cx="9088166" cy="1160"/>
          </a:xfrm>
          <a:prstGeom prst="line">
            <a:avLst/>
          </a:prstGeom>
          <a:ln>
            <a:solidFill>
              <a:schemeClr val="dk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0"/>
          <p:cNvSpPr txBox="1"/>
          <p:nvPr/>
        </p:nvSpPr>
        <p:spPr>
          <a:xfrm>
            <a:off x="6295781" y="4406574"/>
            <a:ext cx="1983845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회원 정보 조회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수정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삭제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41" name="TextBox 30"/>
          <p:cNvSpPr txBox="1"/>
          <p:nvPr/>
        </p:nvSpPr>
        <p:spPr>
          <a:xfrm>
            <a:off x="8567732" y="3988321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로그인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42" name="TextBox 30"/>
          <p:cNvSpPr txBox="1"/>
          <p:nvPr/>
        </p:nvSpPr>
        <p:spPr>
          <a:xfrm>
            <a:off x="6216667" y="5140016"/>
            <a:ext cx="4418396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(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사업자 계정</a:t>
            </a:r>
            <a:r>
              <a:rPr kumimoji="1" lang="en-US" altLang="ko-KR" b="1" dirty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)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내 </a:t>
            </a:r>
            <a:r>
              <a:rPr kumimoji="1" lang="ko-KR" altLang="en-US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b="1" dirty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목록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 관리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8" name="TextBox 30"/>
          <p:cNvSpPr txBox="1"/>
          <p:nvPr/>
        </p:nvSpPr>
        <p:spPr>
          <a:xfrm>
            <a:off x="3941808" y="3193471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게시판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9" name="TextBox 30"/>
          <p:cNvSpPr txBox="1"/>
          <p:nvPr/>
        </p:nvSpPr>
        <p:spPr>
          <a:xfrm>
            <a:off x="3941808" y="3564374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댓글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71" name="TextBox 30"/>
          <p:cNvSpPr txBox="1"/>
          <p:nvPr/>
        </p:nvSpPr>
        <p:spPr>
          <a:xfrm>
            <a:off x="3927031" y="4544664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회원 정보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72" name="선 44"/>
          <p:cNvCxnSpPr/>
          <p:nvPr/>
        </p:nvCxnSpPr>
        <p:spPr>
          <a:xfrm>
            <a:off x="8409164" y="3972596"/>
            <a:ext cx="10313" cy="1161749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sp>
        <p:nvSpPr>
          <p:cNvPr id="73" name="TextBox 30"/>
          <p:cNvSpPr txBox="1"/>
          <p:nvPr/>
        </p:nvSpPr>
        <p:spPr>
          <a:xfrm>
            <a:off x="8504877" y="4427369"/>
            <a:ext cx="1983845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아이디</a:t>
            </a:r>
            <a:r>
              <a:rPr kumimoji="1" lang="en-US" altLang="ko-KR" b="1" dirty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찾기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비밀번호 찾기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74" name="TextBox 30"/>
          <p:cNvSpPr txBox="1"/>
          <p:nvPr/>
        </p:nvSpPr>
        <p:spPr>
          <a:xfrm>
            <a:off x="6286610" y="3977604"/>
            <a:ext cx="1983845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회원가입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48" name="TextBox 30"/>
          <p:cNvSpPr txBox="1"/>
          <p:nvPr/>
        </p:nvSpPr>
        <p:spPr>
          <a:xfrm>
            <a:off x="6080170" y="2061365"/>
            <a:ext cx="4573220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이름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주소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번호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종류 태그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cxnSp>
        <p:nvCxnSpPr>
          <p:cNvPr id="49" name="선 44"/>
          <p:cNvCxnSpPr/>
          <p:nvPr/>
        </p:nvCxnSpPr>
        <p:spPr>
          <a:xfrm flipH="1">
            <a:off x="9271905" y="1663163"/>
            <a:ext cx="2" cy="381310"/>
          </a:xfrm>
          <a:prstGeom prst="line">
            <a:avLst/>
          </a:prstGeom>
          <a:solidFill>
            <a:srgbClr val="FF8E32">
              <a:alpha val="100000"/>
            </a:srgbClr>
          </a:solidFill>
          <a:ln w="12700" cap="flat" cmpd="sng" algn="ctr">
            <a:solidFill>
              <a:srgbClr val="3A3838">
                <a:alpha val="100000"/>
              </a:srgbClr>
            </a:solidFill>
            <a:prstDash val="solid"/>
            <a:miter/>
          </a:ln>
        </p:spPr>
      </p:cxnSp>
      <p:sp>
        <p:nvSpPr>
          <p:cNvPr id="53" name="TextBox 30"/>
          <p:cNvSpPr txBox="1"/>
          <p:nvPr/>
        </p:nvSpPr>
        <p:spPr>
          <a:xfrm>
            <a:off x="9301117" y="1663712"/>
            <a:ext cx="1283247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종류 선택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4" name="TextBox 30"/>
          <p:cNvSpPr txBox="1"/>
          <p:nvPr/>
        </p:nvSpPr>
        <p:spPr>
          <a:xfrm>
            <a:off x="6080170" y="2461145"/>
            <a:ext cx="4573220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번호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입실일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퇴실일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구역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인원 선택 예약 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5" name="TextBox 30"/>
          <p:cNvSpPr txBox="1"/>
          <p:nvPr/>
        </p:nvSpPr>
        <p:spPr>
          <a:xfrm>
            <a:off x="6082084" y="2815368"/>
            <a:ext cx="4573220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예약현황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조회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 취소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6" name="TextBox 30"/>
          <p:cNvSpPr txBox="1"/>
          <p:nvPr/>
        </p:nvSpPr>
        <p:spPr>
          <a:xfrm>
            <a:off x="6082084" y="3212791"/>
            <a:ext cx="4573220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게시글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등록</a:t>
            </a:r>
            <a:r>
              <a:rPr kumimoji="1" lang="en-US" altLang="ko-KR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삭제</a:t>
            </a:r>
            <a:r>
              <a:rPr kumimoji="1" lang="en-US" altLang="ko-KR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수정</a:t>
            </a:r>
            <a:r>
              <a:rPr kumimoji="1" lang="en-US" altLang="ko-KR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57" name="TextBox 30"/>
          <p:cNvSpPr txBox="1"/>
          <p:nvPr/>
        </p:nvSpPr>
        <p:spPr>
          <a:xfrm>
            <a:off x="6067618" y="3597603"/>
            <a:ext cx="4573220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댓글 등록</a:t>
            </a: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, 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삭제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60" name="자유형 59"/>
          <p:cNvSpPr/>
          <p:nvPr/>
        </p:nvSpPr>
        <p:spPr>
          <a:xfrm rot="1902714">
            <a:off x="1820520" y="1765180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902714">
            <a:off x="2187095" y="2564825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자유형 65"/>
          <p:cNvSpPr/>
          <p:nvPr/>
        </p:nvSpPr>
        <p:spPr>
          <a:xfrm rot="1902714">
            <a:off x="6129090" y="5080803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099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2798079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프로세서 설계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82461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575" y="383540"/>
            <a:ext cx="3037840" cy="563880"/>
            <a:chOff x="536575" y="383540"/>
            <a:chExt cx="3037840" cy="563880"/>
          </a:xfrm>
        </p:grpSpPr>
        <p:sp>
          <p:nvSpPr>
            <p:cNvPr id="3" name="다이아몬드 2"/>
            <p:cNvSpPr/>
            <p:nvPr/>
          </p:nvSpPr>
          <p:spPr>
            <a:xfrm>
              <a:off x="536575" y="383540"/>
              <a:ext cx="563880" cy="563880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26490" y="446405"/>
              <a:ext cx="2447925" cy="461645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latin typeface="맑은 고딕"/>
                  <a:cs typeface="Arial"/>
                </a:rPr>
                <a:t>프로세스 설계서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52450" y="424815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ea typeface="맑은 고딕"/>
                  <a:cs typeface="Arial"/>
                </a:rPr>
                <a:t>01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10"/>
            <a:ext cx="12192000" cy="250190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>
            <a:spLocks/>
          </p:cNvSpPr>
          <p:nvPr/>
        </p:nvSpPr>
        <p:spPr>
          <a:xfrm>
            <a:off x="520065" y="939800"/>
            <a:ext cx="11139805" cy="56197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wrap="square" lIns="91440" tIns="45720" rIns="91440" bIns="45720" numCol="1" anchor="b">
            <a:normAutofit/>
          </a:bodyPr>
          <a:lstStyle/>
          <a:p>
            <a:pPr marL="0" indent="0" latinLnBrk="0">
              <a:buFontTx/>
              <a:buNone/>
            </a:pPr>
            <a:r>
              <a:rPr lang="en-US" altLang="ko-KR" sz="2400" dirty="0"/>
              <a:t>	</a:t>
            </a:r>
            <a:endParaRPr lang="ko-KR" altLang="en-US" sz="2400" dirty="0"/>
          </a:p>
          <a:p>
            <a:pPr marL="0" indent="0" latinLnBrk="0">
              <a:buFontTx/>
              <a:buNone/>
            </a:pPr>
            <a:endParaRPr lang="ko-KR" altLang="en-US" sz="2400" dirty="0"/>
          </a:p>
          <a:p>
            <a:pPr marL="0" indent="0" latinLnBrk="0">
              <a:buFontTx/>
              <a:buNone/>
            </a:pPr>
            <a:endParaRPr lang="ko-KR" altLang="en-US" sz="2400" dirty="0"/>
          </a:p>
          <a:p>
            <a:pPr marL="0" indent="0" latinLnBrk="0">
              <a:buFontTx/>
              <a:buNone/>
            </a:pPr>
            <a:endParaRPr lang="ko-KR" altLang="en-US" sz="2400" dirty="0"/>
          </a:p>
          <a:p>
            <a:pPr marL="0" indent="0" latinLnBrk="0">
              <a:buFontTx/>
              <a:buNone/>
            </a:pPr>
            <a:endParaRPr lang="ko-KR" altLang="en-US" sz="2400" dirty="0"/>
          </a:p>
          <a:p>
            <a:pPr marL="0" indent="0" latinLnBrk="0">
              <a:buFontTx/>
              <a:buNone/>
            </a:pPr>
            <a:endParaRPr lang="ko-KR" altLang="en-US" sz="2400" dirty="0"/>
          </a:p>
        </p:txBody>
      </p:sp>
      <p:sp>
        <p:nvSpPr>
          <p:cNvPr id="18" name="직사각형 17"/>
          <p:cNvSpPr/>
          <p:nvPr/>
        </p:nvSpPr>
        <p:spPr>
          <a:xfrm>
            <a:off x="5245735" y="1483360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캠핑</a:t>
            </a:r>
            <a:r>
              <a:rPr lang="en-US" altLang="ko-KR" sz="1000" dirty="0" smtClean="0">
                <a:solidFill>
                  <a:schemeClr val="tx1"/>
                </a:solidFill>
              </a:rPr>
              <a:t>EZ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245735" y="2383790"/>
            <a:ext cx="1380490" cy="4565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3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커뮤니티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361440" y="2378075"/>
            <a:ext cx="1380490" cy="4565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smtClean="0">
                <a:solidFill>
                  <a:schemeClr val="tx1"/>
                </a:solidFill>
              </a:rPr>
              <a:t>예약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258185" y="2378075"/>
            <a:ext cx="1380490" cy="4565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사업자 예약 관리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239635" y="2378075"/>
            <a:ext cx="1380490" cy="4565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4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캠핑 정보 취득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9227185" y="237807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5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회원관리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1336040" y="325691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예약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1361440" y="413575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1.2. </a:t>
            </a:r>
            <a:r>
              <a:rPr lang="ko-KR" altLang="en-US" sz="1000" dirty="0" smtClean="0">
                <a:solidFill>
                  <a:schemeClr val="tx1"/>
                </a:solidFill>
              </a:rPr>
              <a:t>이용자 예약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조회 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3258185" y="325691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등록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취소 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5245735" y="325691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3.1.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sz="1000" dirty="0" smtClean="0">
                <a:solidFill>
                  <a:schemeClr val="tx1"/>
                </a:solidFill>
              </a:rPr>
              <a:t> 및 댓글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작성 수정 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7239635" y="325691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4.1. </a:t>
            </a:r>
            <a:r>
              <a:rPr lang="ko-KR" altLang="en-US" sz="1000" dirty="0" smtClean="0">
                <a:solidFill>
                  <a:schemeClr val="tx1"/>
                </a:solidFill>
              </a:rPr>
              <a:t>캠핑 정보 취득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227185" y="325691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5.1. </a:t>
            </a:r>
            <a:r>
              <a:rPr lang="ko-KR" altLang="en-US" sz="1000" dirty="0" smtClean="0">
                <a:solidFill>
                  <a:schemeClr val="tx1"/>
                </a:solidFill>
              </a:rPr>
              <a:t>회원가입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9236710" y="413575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5.2. </a:t>
            </a:r>
            <a:r>
              <a:rPr lang="ko-KR" altLang="en-US" sz="1000" dirty="0" smtClean="0">
                <a:solidFill>
                  <a:schemeClr val="tx1"/>
                </a:solidFill>
              </a:rPr>
              <a:t>로그인 및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로그아웃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9227185" y="501459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5.3. </a:t>
            </a:r>
            <a:r>
              <a:rPr lang="ko-KR" altLang="en-US" sz="1000" dirty="0" smtClean="0">
                <a:solidFill>
                  <a:schemeClr val="tx1"/>
                </a:solidFill>
              </a:rPr>
              <a:t>회원 정보 찾기 및 수정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9227185" y="5893435"/>
            <a:ext cx="1380490" cy="4565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5.4. </a:t>
            </a:r>
            <a:r>
              <a:rPr lang="ko-KR" altLang="en-US" sz="1000" dirty="0" smtClean="0">
                <a:solidFill>
                  <a:schemeClr val="tx1"/>
                </a:solidFill>
              </a:rPr>
              <a:t>회원탈퇴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cxnSp>
        <p:nvCxnSpPr>
          <p:cNvPr id="8" name="직선 연결선 7"/>
          <p:cNvCxnSpPr>
            <a:stCxn id="18" idx="2"/>
            <a:endCxn id="19" idx="0"/>
          </p:cNvCxnSpPr>
          <p:nvPr/>
        </p:nvCxnSpPr>
        <p:spPr>
          <a:xfrm>
            <a:off x="5935980" y="1939925"/>
            <a:ext cx="0" cy="443865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꺾인 연결선 11"/>
          <p:cNvCxnSpPr>
            <a:stCxn id="20" idx="0"/>
            <a:endCxn id="19" idx="0"/>
          </p:cNvCxnSpPr>
          <p:nvPr/>
        </p:nvCxnSpPr>
        <p:spPr>
          <a:xfrm rot="16200000" flipH="1">
            <a:off x="3990974" y="438785"/>
            <a:ext cx="5715" cy="3884295"/>
          </a:xfrm>
          <a:prstGeom prst="bentConnector3">
            <a:avLst>
              <a:gd name="adj1" fmla="val -40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3"/>
          <p:cNvCxnSpPr>
            <a:stCxn id="28" idx="0"/>
            <a:endCxn id="19" idx="0"/>
          </p:cNvCxnSpPr>
          <p:nvPr/>
        </p:nvCxnSpPr>
        <p:spPr>
          <a:xfrm rot="16200000" flipH="1" flipV="1">
            <a:off x="7923847" y="390207"/>
            <a:ext cx="5715" cy="3981450"/>
          </a:xfrm>
          <a:prstGeom prst="bentConnector3">
            <a:avLst>
              <a:gd name="adj1" fmla="val -40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꺾인 연결선 15"/>
          <p:cNvCxnSpPr>
            <a:stCxn id="21" idx="0"/>
            <a:endCxn id="19" idx="0"/>
          </p:cNvCxnSpPr>
          <p:nvPr/>
        </p:nvCxnSpPr>
        <p:spPr>
          <a:xfrm rot="16200000" flipH="1">
            <a:off x="4939347" y="1387157"/>
            <a:ext cx="5715" cy="1987550"/>
          </a:xfrm>
          <a:prstGeom prst="bentConnector3">
            <a:avLst>
              <a:gd name="adj1" fmla="val -40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꺾인 연결선 23"/>
          <p:cNvCxnSpPr>
            <a:stCxn id="22" idx="0"/>
            <a:endCxn id="19" idx="0"/>
          </p:cNvCxnSpPr>
          <p:nvPr/>
        </p:nvCxnSpPr>
        <p:spPr>
          <a:xfrm rot="16200000" flipH="1" flipV="1">
            <a:off x="6930072" y="1383982"/>
            <a:ext cx="5715" cy="1993900"/>
          </a:xfrm>
          <a:prstGeom prst="bentConnector3">
            <a:avLst>
              <a:gd name="adj1" fmla="val -40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19" idx="1"/>
            <a:endCxn id="33" idx="1"/>
          </p:cNvCxnSpPr>
          <p:nvPr/>
        </p:nvCxnSpPr>
        <p:spPr>
          <a:xfrm rot="10800000" flipV="1">
            <a:off x="5245735" y="2612072"/>
            <a:ext cx="12700" cy="873125"/>
          </a:xfrm>
          <a:prstGeom prst="bent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꺾인 연결선 43"/>
          <p:cNvCxnSpPr>
            <a:stCxn id="22" idx="1"/>
            <a:endCxn id="34" idx="1"/>
          </p:cNvCxnSpPr>
          <p:nvPr/>
        </p:nvCxnSpPr>
        <p:spPr>
          <a:xfrm rot="10800000" flipV="1">
            <a:off x="7239635" y="2606040"/>
            <a:ext cx="12700" cy="878840"/>
          </a:xfrm>
          <a:prstGeom prst="bent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꺾인 연결선 51"/>
          <p:cNvCxnSpPr/>
          <p:nvPr/>
        </p:nvCxnSpPr>
        <p:spPr>
          <a:xfrm rot="10800000" flipV="1">
            <a:off x="9217660" y="2606358"/>
            <a:ext cx="12700" cy="3515360"/>
          </a:xfrm>
          <a:prstGeom prst="bent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도형 1"/>
          <p:cNvSpPr>
            <a:spLocks/>
          </p:cNvSpPr>
          <p:nvPr/>
        </p:nvSpPr>
        <p:spPr>
          <a:xfrm rot="1860000">
            <a:off x="1503680" y="2367280"/>
            <a:ext cx="315595" cy="287655"/>
          </a:xfrm>
          <a:custGeom>
            <a:avLst/>
            <a:gdLst>
              <a:gd name="TX0" fmla="*/ 1218923 w 1229640"/>
              <a:gd name="TY0" fmla="*/ 857424 h 1226540"/>
              <a:gd name="TX1" fmla="*/ 1076311 w 1229640"/>
              <a:gd name="TY1" fmla="*/ 840646 h 1226540"/>
              <a:gd name="TX2" fmla="*/ 950476 w 1229640"/>
              <a:gd name="TY2" fmla="*/ 823868 h 1226540"/>
              <a:gd name="TX3" fmla="*/ 824641 w 1229640"/>
              <a:gd name="TY3" fmla="*/ 815479 h 1226540"/>
              <a:gd name="TX4" fmla="*/ 531026 w 1229640"/>
              <a:gd name="TY4" fmla="*/ 781923 h 1226540"/>
              <a:gd name="TX5" fmla="*/ 371635 w 1229640"/>
              <a:gd name="TY5" fmla="*/ 773534 h 1226540"/>
              <a:gd name="TX6" fmla="*/ 279356 w 1229640"/>
              <a:gd name="TY6" fmla="*/ 765145 h 1226540"/>
              <a:gd name="TX7" fmla="*/ 103188 w 1229640"/>
              <a:gd name="TY7" fmla="*/ 756756 h 1226540"/>
              <a:gd name="TX8" fmla="*/ 2520 w 1229640"/>
              <a:gd name="TY8" fmla="*/ 739978 h 1226540"/>
              <a:gd name="TX9" fmla="*/ 44465 w 1229640"/>
              <a:gd name="TY9" fmla="*/ 714811 h 1226540"/>
              <a:gd name="TX10" fmla="*/ 61243 w 1229640"/>
              <a:gd name="TY10" fmla="*/ 689644 h 1226540"/>
              <a:gd name="TX11" fmla="*/ 128355 w 1229640"/>
              <a:gd name="TY11" fmla="*/ 656088 h 1226540"/>
              <a:gd name="TX12" fmla="*/ 212245 w 1229640"/>
              <a:gd name="TY12" fmla="*/ 614143 h 1226540"/>
              <a:gd name="TX13" fmla="*/ 287745 w 1229640"/>
              <a:gd name="TY13" fmla="*/ 563809 h 1226540"/>
              <a:gd name="TX14" fmla="*/ 388413 w 1229640"/>
              <a:gd name="TY14" fmla="*/ 521864 h 1226540"/>
              <a:gd name="TX15" fmla="*/ 430358 w 1229640"/>
              <a:gd name="TY15" fmla="*/ 505086 h 1226540"/>
              <a:gd name="TX16" fmla="*/ 463914 w 1229640"/>
              <a:gd name="TY16" fmla="*/ 488308 h 1226540"/>
              <a:gd name="TX17" fmla="*/ 539415 w 1229640"/>
              <a:gd name="TY17" fmla="*/ 463141 h 1226540"/>
              <a:gd name="TX18" fmla="*/ 572971 w 1229640"/>
              <a:gd name="TY18" fmla="*/ 446363 h 1226540"/>
              <a:gd name="TX19" fmla="*/ 606527 w 1229640"/>
              <a:gd name="TY19" fmla="*/ 421196 h 1226540"/>
              <a:gd name="TX20" fmla="*/ 640083 w 1229640"/>
              <a:gd name="TY20" fmla="*/ 412807 h 1226540"/>
              <a:gd name="TX21" fmla="*/ 690417 w 1229640"/>
              <a:gd name="TY21" fmla="*/ 379251 h 1226540"/>
              <a:gd name="TX22" fmla="*/ 715584 w 1229640"/>
              <a:gd name="TY22" fmla="*/ 354084 h 1226540"/>
              <a:gd name="TX23" fmla="*/ 774307 w 1229640"/>
              <a:gd name="TY23" fmla="*/ 328917 h 1226540"/>
              <a:gd name="TX24" fmla="*/ 824641 w 1229640"/>
              <a:gd name="TY24" fmla="*/ 295361 h 1226540"/>
              <a:gd name="TX25" fmla="*/ 874975 w 1229640"/>
              <a:gd name="TY25" fmla="*/ 278583 h 1226540"/>
              <a:gd name="TX26" fmla="*/ 900142 w 1229640"/>
              <a:gd name="TY26" fmla="*/ 261805 h 1226540"/>
              <a:gd name="TX27" fmla="*/ 984032 w 1229640"/>
              <a:gd name="TY27" fmla="*/ 211472 h 1226540"/>
              <a:gd name="TX28" fmla="*/ 1025977 w 1229640"/>
              <a:gd name="TY28" fmla="*/ 186305 h 1226540"/>
              <a:gd name="TX29" fmla="*/ 1059533 w 1229640"/>
              <a:gd name="TY29" fmla="*/ 161138 h 1226540"/>
              <a:gd name="TX30" fmla="*/ 1093089 w 1229640"/>
              <a:gd name="TY30" fmla="*/ 144360 h 1226540"/>
              <a:gd name="TX31" fmla="*/ 1118256 w 1229640"/>
              <a:gd name="TY31" fmla="*/ 127582 h 1226540"/>
              <a:gd name="TX32" fmla="*/ 1126645 w 1229640"/>
              <a:gd name="TY32" fmla="*/ 152749 h 1226540"/>
              <a:gd name="TX33" fmla="*/ 1109867 w 1229640"/>
              <a:gd name="TY33" fmla="*/ 186305 h 1226540"/>
              <a:gd name="TX34" fmla="*/ 1101478 w 1229640"/>
              <a:gd name="TY34" fmla="*/ 211472 h 1226540"/>
              <a:gd name="TX35" fmla="*/ 1093089 w 1229640"/>
              <a:gd name="TY35" fmla="*/ 261805 h 1226540"/>
              <a:gd name="TX36" fmla="*/ 1076311 w 1229640"/>
              <a:gd name="TY36" fmla="*/ 286972 h 1226540"/>
              <a:gd name="TX37" fmla="*/ 1067922 w 1229640"/>
              <a:gd name="TY37" fmla="*/ 312139 h 1226540"/>
              <a:gd name="TX38" fmla="*/ 1017588 w 1229640"/>
              <a:gd name="TY38" fmla="*/ 421196 h 1226540"/>
              <a:gd name="TX39" fmla="*/ 984032 w 1229640"/>
              <a:gd name="TY39" fmla="*/ 471530 h 1226540"/>
              <a:gd name="TX40" fmla="*/ 975643 w 1229640"/>
              <a:gd name="TY40" fmla="*/ 496697 h 1226540"/>
              <a:gd name="TX41" fmla="*/ 933698 w 1229640"/>
              <a:gd name="TY41" fmla="*/ 555420 h 1226540"/>
              <a:gd name="TX42" fmla="*/ 916920 w 1229640"/>
              <a:gd name="TY42" fmla="*/ 580587 h 1226540"/>
              <a:gd name="TX43" fmla="*/ 900142 w 1229640"/>
              <a:gd name="TY43" fmla="*/ 630921 h 1226540"/>
              <a:gd name="TX44" fmla="*/ 858197 w 1229640"/>
              <a:gd name="TY44" fmla="*/ 689644 h 1226540"/>
              <a:gd name="TX45" fmla="*/ 807863 w 1229640"/>
              <a:gd name="TY45" fmla="*/ 773534 h 1226540"/>
              <a:gd name="TX46" fmla="*/ 791085 w 1229640"/>
              <a:gd name="TY46" fmla="*/ 798701 h 1226540"/>
              <a:gd name="TX47" fmla="*/ 765918 w 1229640"/>
              <a:gd name="TY47" fmla="*/ 823868 h 1226540"/>
              <a:gd name="TX48" fmla="*/ 723973 w 1229640"/>
              <a:gd name="TY48" fmla="*/ 882591 h 1226540"/>
              <a:gd name="TX49" fmla="*/ 715584 w 1229640"/>
              <a:gd name="TY49" fmla="*/ 907758 h 1226540"/>
              <a:gd name="TX50" fmla="*/ 656861 w 1229640"/>
              <a:gd name="TY50" fmla="*/ 966481 h 1226540"/>
              <a:gd name="TX51" fmla="*/ 631694 w 1229640"/>
              <a:gd name="TY51" fmla="*/ 1000037 h 1226540"/>
              <a:gd name="TX52" fmla="*/ 614916 w 1229640"/>
              <a:gd name="TY52" fmla="*/ 1025204 h 1226540"/>
              <a:gd name="TX53" fmla="*/ 589749 w 1229640"/>
              <a:gd name="TY53" fmla="*/ 1033593 h 1226540"/>
              <a:gd name="TX54" fmla="*/ 556193 w 1229640"/>
              <a:gd name="TY54" fmla="*/ 1083927 h 1226540"/>
              <a:gd name="TX55" fmla="*/ 547804 w 1229640"/>
              <a:gd name="TY55" fmla="*/ 1109094 h 1226540"/>
              <a:gd name="TX56" fmla="*/ 505859 w 1229640"/>
              <a:gd name="TY56" fmla="*/ 1151038 h 1226540"/>
              <a:gd name="TX57" fmla="*/ 472303 w 1229640"/>
              <a:gd name="TY57" fmla="*/ 1201372 h 1226540"/>
              <a:gd name="TX58" fmla="*/ 455525 w 1229640"/>
              <a:gd name="TY58" fmla="*/ 1226539 h 1226540"/>
              <a:gd name="TX59" fmla="*/ 447136 w 1229640"/>
              <a:gd name="TY59" fmla="*/ 1041982 h 1226540"/>
              <a:gd name="TX60" fmla="*/ 430358 w 1229640"/>
              <a:gd name="TY60" fmla="*/ 899369 h 1226540"/>
              <a:gd name="TX61" fmla="*/ 413580 w 1229640"/>
              <a:gd name="TY61" fmla="*/ 664477 h 1226540"/>
              <a:gd name="TX62" fmla="*/ 405191 w 1229640"/>
              <a:gd name="TY62" fmla="*/ 588976 h 1226540"/>
              <a:gd name="TX63" fmla="*/ 396802 w 1229640"/>
              <a:gd name="TY63" fmla="*/ 479919 h 1226540"/>
              <a:gd name="TX64" fmla="*/ 388413 w 1229640"/>
              <a:gd name="TY64" fmla="*/ 446363 h 1226540"/>
              <a:gd name="TX65" fmla="*/ 380024 w 1229640"/>
              <a:gd name="TY65" fmla="*/ 404418 h 1226540"/>
              <a:gd name="TX66" fmla="*/ 354857 w 1229640"/>
              <a:gd name="TY66" fmla="*/ 194694 h 1226540"/>
              <a:gd name="TX67" fmla="*/ 338079 w 1229640"/>
              <a:gd name="TY67" fmla="*/ 127582 h 1226540"/>
              <a:gd name="TX68" fmla="*/ 312912 w 1229640"/>
              <a:gd name="TY68" fmla="*/ 52081 h 1226540"/>
              <a:gd name="TX69" fmla="*/ 304523 w 1229640"/>
              <a:gd name="TY69" fmla="*/ 26914 h 1226540"/>
              <a:gd name="TX70" fmla="*/ 296134 w 1229640"/>
              <a:gd name="TY70" fmla="*/ 1747 h 1226540"/>
              <a:gd name="TX71" fmla="*/ 312912 w 1229640"/>
              <a:gd name="TY71" fmla="*/ 60470 h 1226540"/>
              <a:gd name="TX72" fmla="*/ 354857 w 1229640"/>
              <a:gd name="TY72" fmla="*/ 94026 h 1226540"/>
              <a:gd name="TX73" fmla="*/ 380024 w 1229640"/>
              <a:gd name="TY73" fmla="*/ 127582 h 1226540"/>
              <a:gd name="TX74" fmla="*/ 438747 w 1229640"/>
              <a:gd name="TY74" fmla="*/ 169527 h 1226540"/>
              <a:gd name="TX75" fmla="*/ 489081 w 1229640"/>
              <a:gd name="TY75" fmla="*/ 236638 h 1226540"/>
              <a:gd name="TX76" fmla="*/ 514248 w 1229640"/>
              <a:gd name="TY76" fmla="*/ 245027 h 1226540"/>
              <a:gd name="TX77" fmla="*/ 606527 w 1229640"/>
              <a:gd name="TY77" fmla="*/ 320528 h 1226540"/>
              <a:gd name="TX78" fmla="*/ 640083 w 1229640"/>
              <a:gd name="TY78" fmla="*/ 345695 h 1226540"/>
              <a:gd name="TX79" fmla="*/ 673639 w 1229640"/>
              <a:gd name="TY79" fmla="*/ 370862 h 1226540"/>
              <a:gd name="TX80" fmla="*/ 698806 w 1229640"/>
              <a:gd name="TY80" fmla="*/ 387640 h 1226540"/>
              <a:gd name="TX81" fmla="*/ 723973 w 1229640"/>
              <a:gd name="TY81" fmla="*/ 396029 h 1226540"/>
              <a:gd name="TX82" fmla="*/ 774307 w 1229640"/>
              <a:gd name="TY82" fmla="*/ 437974 h 1226540"/>
              <a:gd name="TX83" fmla="*/ 799474 w 1229640"/>
              <a:gd name="TY83" fmla="*/ 463141 h 1226540"/>
              <a:gd name="TX84" fmla="*/ 849808 w 1229640"/>
              <a:gd name="TY84" fmla="*/ 479919 h 1226540"/>
              <a:gd name="TX85" fmla="*/ 925309 w 1229640"/>
              <a:gd name="TY85" fmla="*/ 547031 h 1226540"/>
              <a:gd name="TX86" fmla="*/ 942087 w 1229640"/>
              <a:gd name="TY86" fmla="*/ 572198 h 1226540"/>
              <a:gd name="TX87" fmla="*/ 992421 w 1229640"/>
              <a:gd name="TY87" fmla="*/ 605754 h 1226540"/>
              <a:gd name="TX88" fmla="*/ 1025977 w 1229640"/>
              <a:gd name="TY88" fmla="*/ 630921 h 1226540"/>
              <a:gd name="TX89" fmla="*/ 1051144 w 1229640"/>
              <a:gd name="TY89" fmla="*/ 656088 h 1226540"/>
              <a:gd name="TX90" fmla="*/ 1084700 w 1229640"/>
              <a:gd name="TY90" fmla="*/ 681255 h 1226540"/>
              <a:gd name="TX91" fmla="*/ 1160201 w 1229640"/>
              <a:gd name="TY91" fmla="*/ 748367 h 1226540"/>
              <a:gd name="TX92" fmla="*/ 1168590 w 1229640"/>
              <a:gd name="TY92" fmla="*/ 773534 h 1226540"/>
              <a:gd name="TX93" fmla="*/ 1193756 w 1229640"/>
              <a:gd name="TY93" fmla="*/ 790312 h 1226540"/>
              <a:gd name="TX94" fmla="*/ 1218923 w 1229640"/>
              <a:gd name="TY94" fmla="*/ 840646 h 1226540"/>
              <a:gd name="TX95" fmla="*/ 1218923 w 1229640"/>
              <a:gd name="TY95" fmla="*/ 857424 h 122654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</a:cxnLst>
            <a:rect l="l" t="t" r="r" b="b"/>
            <a:pathLst>
              <a:path w="1229640" h="1226540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sp>
        <p:nvSpPr>
          <p:cNvPr id="54" name="도형 2"/>
          <p:cNvSpPr>
            <a:spLocks/>
          </p:cNvSpPr>
          <p:nvPr/>
        </p:nvSpPr>
        <p:spPr>
          <a:xfrm rot="1860000">
            <a:off x="3219450" y="2276475"/>
            <a:ext cx="315595" cy="287655"/>
          </a:xfrm>
          <a:custGeom>
            <a:avLst/>
            <a:gdLst>
              <a:gd name="TX0" fmla="*/ 1218923 w 1229640"/>
              <a:gd name="TY0" fmla="*/ 857424 h 1226540"/>
              <a:gd name="TX1" fmla="*/ 1076311 w 1229640"/>
              <a:gd name="TY1" fmla="*/ 840646 h 1226540"/>
              <a:gd name="TX2" fmla="*/ 950476 w 1229640"/>
              <a:gd name="TY2" fmla="*/ 823868 h 1226540"/>
              <a:gd name="TX3" fmla="*/ 824641 w 1229640"/>
              <a:gd name="TY3" fmla="*/ 815479 h 1226540"/>
              <a:gd name="TX4" fmla="*/ 531026 w 1229640"/>
              <a:gd name="TY4" fmla="*/ 781923 h 1226540"/>
              <a:gd name="TX5" fmla="*/ 371635 w 1229640"/>
              <a:gd name="TY5" fmla="*/ 773534 h 1226540"/>
              <a:gd name="TX6" fmla="*/ 279356 w 1229640"/>
              <a:gd name="TY6" fmla="*/ 765145 h 1226540"/>
              <a:gd name="TX7" fmla="*/ 103188 w 1229640"/>
              <a:gd name="TY7" fmla="*/ 756756 h 1226540"/>
              <a:gd name="TX8" fmla="*/ 2520 w 1229640"/>
              <a:gd name="TY8" fmla="*/ 739978 h 1226540"/>
              <a:gd name="TX9" fmla="*/ 44465 w 1229640"/>
              <a:gd name="TY9" fmla="*/ 714811 h 1226540"/>
              <a:gd name="TX10" fmla="*/ 61243 w 1229640"/>
              <a:gd name="TY10" fmla="*/ 689644 h 1226540"/>
              <a:gd name="TX11" fmla="*/ 128355 w 1229640"/>
              <a:gd name="TY11" fmla="*/ 656088 h 1226540"/>
              <a:gd name="TX12" fmla="*/ 212245 w 1229640"/>
              <a:gd name="TY12" fmla="*/ 614143 h 1226540"/>
              <a:gd name="TX13" fmla="*/ 287745 w 1229640"/>
              <a:gd name="TY13" fmla="*/ 563809 h 1226540"/>
              <a:gd name="TX14" fmla="*/ 388413 w 1229640"/>
              <a:gd name="TY14" fmla="*/ 521864 h 1226540"/>
              <a:gd name="TX15" fmla="*/ 430358 w 1229640"/>
              <a:gd name="TY15" fmla="*/ 505086 h 1226540"/>
              <a:gd name="TX16" fmla="*/ 463914 w 1229640"/>
              <a:gd name="TY16" fmla="*/ 488308 h 1226540"/>
              <a:gd name="TX17" fmla="*/ 539415 w 1229640"/>
              <a:gd name="TY17" fmla="*/ 463141 h 1226540"/>
              <a:gd name="TX18" fmla="*/ 572971 w 1229640"/>
              <a:gd name="TY18" fmla="*/ 446363 h 1226540"/>
              <a:gd name="TX19" fmla="*/ 606527 w 1229640"/>
              <a:gd name="TY19" fmla="*/ 421196 h 1226540"/>
              <a:gd name="TX20" fmla="*/ 640083 w 1229640"/>
              <a:gd name="TY20" fmla="*/ 412807 h 1226540"/>
              <a:gd name="TX21" fmla="*/ 690417 w 1229640"/>
              <a:gd name="TY21" fmla="*/ 379251 h 1226540"/>
              <a:gd name="TX22" fmla="*/ 715584 w 1229640"/>
              <a:gd name="TY22" fmla="*/ 354084 h 1226540"/>
              <a:gd name="TX23" fmla="*/ 774307 w 1229640"/>
              <a:gd name="TY23" fmla="*/ 328917 h 1226540"/>
              <a:gd name="TX24" fmla="*/ 824641 w 1229640"/>
              <a:gd name="TY24" fmla="*/ 295361 h 1226540"/>
              <a:gd name="TX25" fmla="*/ 874975 w 1229640"/>
              <a:gd name="TY25" fmla="*/ 278583 h 1226540"/>
              <a:gd name="TX26" fmla="*/ 900142 w 1229640"/>
              <a:gd name="TY26" fmla="*/ 261805 h 1226540"/>
              <a:gd name="TX27" fmla="*/ 984032 w 1229640"/>
              <a:gd name="TY27" fmla="*/ 211472 h 1226540"/>
              <a:gd name="TX28" fmla="*/ 1025977 w 1229640"/>
              <a:gd name="TY28" fmla="*/ 186305 h 1226540"/>
              <a:gd name="TX29" fmla="*/ 1059533 w 1229640"/>
              <a:gd name="TY29" fmla="*/ 161138 h 1226540"/>
              <a:gd name="TX30" fmla="*/ 1093089 w 1229640"/>
              <a:gd name="TY30" fmla="*/ 144360 h 1226540"/>
              <a:gd name="TX31" fmla="*/ 1118256 w 1229640"/>
              <a:gd name="TY31" fmla="*/ 127582 h 1226540"/>
              <a:gd name="TX32" fmla="*/ 1126645 w 1229640"/>
              <a:gd name="TY32" fmla="*/ 152749 h 1226540"/>
              <a:gd name="TX33" fmla="*/ 1109867 w 1229640"/>
              <a:gd name="TY33" fmla="*/ 186305 h 1226540"/>
              <a:gd name="TX34" fmla="*/ 1101478 w 1229640"/>
              <a:gd name="TY34" fmla="*/ 211472 h 1226540"/>
              <a:gd name="TX35" fmla="*/ 1093089 w 1229640"/>
              <a:gd name="TY35" fmla="*/ 261805 h 1226540"/>
              <a:gd name="TX36" fmla="*/ 1076311 w 1229640"/>
              <a:gd name="TY36" fmla="*/ 286972 h 1226540"/>
              <a:gd name="TX37" fmla="*/ 1067922 w 1229640"/>
              <a:gd name="TY37" fmla="*/ 312139 h 1226540"/>
              <a:gd name="TX38" fmla="*/ 1017588 w 1229640"/>
              <a:gd name="TY38" fmla="*/ 421196 h 1226540"/>
              <a:gd name="TX39" fmla="*/ 984032 w 1229640"/>
              <a:gd name="TY39" fmla="*/ 471530 h 1226540"/>
              <a:gd name="TX40" fmla="*/ 975643 w 1229640"/>
              <a:gd name="TY40" fmla="*/ 496697 h 1226540"/>
              <a:gd name="TX41" fmla="*/ 933698 w 1229640"/>
              <a:gd name="TY41" fmla="*/ 555420 h 1226540"/>
              <a:gd name="TX42" fmla="*/ 916920 w 1229640"/>
              <a:gd name="TY42" fmla="*/ 580587 h 1226540"/>
              <a:gd name="TX43" fmla="*/ 900142 w 1229640"/>
              <a:gd name="TY43" fmla="*/ 630921 h 1226540"/>
              <a:gd name="TX44" fmla="*/ 858197 w 1229640"/>
              <a:gd name="TY44" fmla="*/ 689644 h 1226540"/>
              <a:gd name="TX45" fmla="*/ 807863 w 1229640"/>
              <a:gd name="TY45" fmla="*/ 773534 h 1226540"/>
              <a:gd name="TX46" fmla="*/ 791085 w 1229640"/>
              <a:gd name="TY46" fmla="*/ 798701 h 1226540"/>
              <a:gd name="TX47" fmla="*/ 765918 w 1229640"/>
              <a:gd name="TY47" fmla="*/ 823868 h 1226540"/>
              <a:gd name="TX48" fmla="*/ 723973 w 1229640"/>
              <a:gd name="TY48" fmla="*/ 882591 h 1226540"/>
              <a:gd name="TX49" fmla="*/ 715584 w 1229640"/>
              <a:gd name="TY49" fmla="*/ 907758 h 1226540"/>
              <a:gd name="TX50" fmla="*/ 656861 w 1229640"/>
              <a:gd name="TY50" fmla="*/ 966481 h 1226540"/>
              <a:gd name="TX51" fmla="*/ 631694 w 1229640"/>
              <a:gd name="TY51" fmla="*/ 1000037 h 1226540"/>
              <a:gd name="TX52" fmla="*/ 614916 w 1229640"/>
              <a:gd name="TY52" fmla="*/ 1025204 h 1226540"/>
              <a:gd name="TX53" fmla="*/ 589749 w 1229640"/>
              <a:gd name="TY53" fmla="*/ 1033593 h 1226540"/>
              <a:gd name="TX54" fmla="*/ 556193 w 1229640"/>
              <a:gd name="TY54" fmla="*/ 1083927 h 1226540"/>
              <a:gd name="TX55" fmla="*/ 547804 w 1229640"/>
              <a:gd name="TY55" fmla="*/ 1109094 h 1226540"/>
              <a:gd name="TX56" fmla="*/ 505859 w 1229640"/>
              <a:gd name="TY56" fmla="*/ 1151038 h 1226540"/>
              <a:gd name="TX57" fmla="*/ 472303 w 1229640"/>
              <a:gd name="TY57" fmla="*/ 1201372 h 1226540"/>
              <a:gd name="TX58" fmla="*/ 455525 w 1229640"/>
              <a:gd name="TY58" fmla="*/ 1226539 h 1226540"/>
              <a:gd name="TX59" fmla="*/ 447136 w 1229640"/>
              <a:gd name="TY59" fmla="*/ 1041982 h 1226540"/>
              <a:gd name="TX60" fmla="*/ 430358 w 1229640"/>
              <a:gd name="TY60" fmla="*/ 899369 h 1226540"/>
              <a:gd name="TX61" fmla="*/ 413580 w 1229640"/>
              <a:gd name="TY61" fmla="*/ 664477 h 1226540"/>
              <a:gd name="TX62" fmla="*/ 405191 w 1229640"/>
              <a:gd name="TY62" fmla="*/ 588976 h 1226540"/>
              <a:gd name="TX63" fmla="*/ 396802 w 1229640"/>
              <a:gd name="TY63" fmla="*/ 479919 h 1226540"/>
              <a:gd name="TX64" fmla="*/ 388413 w 1229640"/>
              <a:gd name="TY64" fmla="*/ 446363 h 1226540"/>
              <a:gd name="TX65" fmla="*/ 380024 w 1229640"/>
              <a:gd name="TY65" fmla="*/ 404418 h 1226540"/>
              <a:gd name="TX66" fmla="*/ 354857 w 1229640"/>
              <a:gd name="TY66" fmla="*/ 194694 h 1226540"/>
              <a:gd name="TX67" fmla="*/ 338079 w 1229640"/>
              <a:gd name="TY67" fmla="*/ 127582 h 1226540"/>
              <a:gd name="TX68" fmla="*/ 312912 w 1229640"/>
              <a:gd name="TY68" fmla="*/ 52081 h 1226540"/>
              <a:gd name="TX69" fmla="*/ 304523 w 1229640"/>
              <a:gd name="TY69" fmla="*/ 26914 h 1226540"/>
              <a:gd name="TX70" fmla="*/ 296134 w 1229640"/>
              <a:gd name="TY70" fmla="*/ 1747 h 1226540"/>
              <a:gd name="TX71" fmla="*/ 312912 w 1229640"/>
              <a:gd name="TY71" fmla="*/ 60470 h 1226540"/>
              <a:gd name="TX72" fmla="*/ 354857 w 1229640"/>
              <a:gd name="TY72" fmla="*/ 94026 h 1226540"/>
              <a:gd name="TX73" fmla="*/ 380024 w 1229640"/>
              <a:gd name="TY73" fmla="*/ 127582 h 1226540"/>
              <a:gd name="TX74" fmla="*/ 438747 w 1229640"/>
              <a:gd name="TY74" fmla="*/ 169527 h 1226540"/>
              <a:gd name="TX75" fmla="*/ 489081 w 1229640"/>
              <a:gd name="TY75" fmla="*/ 236638 h 1226540"/>
              <a:gd name="TX76" fmla="*/ 514248 w 1229640"/>
              <a:gd name="TY76" fmla="*/ 245027 h 1226540"/>
              <a:gd name="TX77" fmla="*/ 606527 w 1229640"/>
              <a:gd name="TY77" fmla="*/ 320528 h 1226540"/>
              <a:gd name="TX78" fmla="*/ 640083 w 1229640"/>
              <a:gd name="TY78" fmla="*/ 345695 h 1226540"/>
              <a:gd name="TX79" fmla="*/ 673639 w 1229640"/>
              <a:gd name="TY79" fmla="*/ 370862 h 1226540"/>
              <a:gd name="TX80" fmla="*/ 698806 w 1229640"/>
              <a:gd name="TY80" fmla="*/ 387640 h 1226540"/>
              <a:gd name="TX81" fmla="*/ 723973 w 1229640"/>
              <a:gd name="TY81" fmla="*/ 396029 h 1226540"/>
              <a:gd name="TX82" fmla="*/ 774307 w 1229640"/>
              <a:gd name="TY82" fmla="*/ 437974 h 1226540"/>
              <a:gd name="TX83" fmla="*/ 799474 w 1229640"/>
              <a:gd name="TY83" fmla="*/ 463141 h 1226540"/>
              <a:gd name="TX84" fmla="*/ 849808 w 1229640"/>
              <a:gd name="TY84" fmla="*/ 479919 h 1226540"/>
              <a:gd name="TX85" fmla="*/ 925309 w 1229640"/>
              <a:gd name="TY85" fmla="*/ 547031 h 1226540"/>
              <a:gd name="TX86" fmla="*/ 942087 w 1229640"/>
              <a:gd name="TY86" fmla="*/ 572198 h 1226540"/>
              <a:gd name="TX87" fmla="*/ 992421 w 1229640"/>
              <a:gd name="TY87" fmla="*/ 605754 h 1226540"/>
              <a:gd name="TX88" fmla="*/ 1025977 w 1229640"/>
              <a:gd name="TY88" fmla="*/ 630921 h 1226540"/>
              <a:gd name="TX89" fmla="*/ 1051144 w 1229640"/>
              <a:gd name="TY89" fmla="*/ 656088 h 1226540"/>
              <a:gd name="TX90" fmla="*/ 1084700 w 1229640"/>
              <a:gd name="TY90" fmla="*/ 681255 h 1226540"/>
              <a:gd name="TX91" fmla="*/ 1160201 w 1229640"/>
              <a:gd name="TY91" fmla="*/ 748367 h 1226540"/>
              <a:gd name="TX92" fmla="*/ 1168590 w 1229640"/>
              <a:gd name="TY92" fmla="*/ 773534 h 1226540"/>
              <a:gd name="TX93" fmla="*/ 1193756 w 1229640"/>
              <a:gd name="TY93" fmla="*/ 790312 h 1226540"/>
              <a:gd name="TX94" fmla="*/ 1218923 w 1229640"/>
              <a:gd name="TY94" fmla="*/ 840646 h 1226540"/>
              <a:gd name="TX95" fmla="*/ 1218923 w 1229640"/>
              <a:gd name="TY95" fmla="*/ 857424 h 1226540"/>
            </a:gdLst>
            <a:ahLst/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  <a:cxn ang="0">
                <a:pos x="TX4" y="TY4"/>
              </a:cxn>
              <a:cxn ang="0">
                <a:pos x="TX5" y="TY5"/>
              </a:cxn>
              <a:cxn ang="0">
                <a:pos x="TX6" y="TY6"/>
              </a:cxn>
              <a:cxn ang="0">
                <a:pos x="TX7" y="TY7"/>
              </a:cxn>
              <a:cxn ang="0">
                <a:pos x="TX8" y="TY8"/>
              </a:cxn>
              <a:cxn ang="0">
                <a:pos x="TX9" y="TY9"/>
              </a:cxn>
              <a:cxn ang="0">
                <a:pos x="TX10" y="TY10"/>
              </a:cxn>
              <a:cxn ang="0">
                <a:pos x="TX11" y="TY11"/>
              </a:cxn>
              <a:cxn ang="0">
                <a:pos x="TX12" y="TY12"/>
              </a:cxn>
              <a:cxn ang="0">
                <a:pos x="TX13" y="TY13"/>
              </a:cxn>
              <a:cxn ang="0">
                <a:pos x="TX14" y="TY14"/>
              </a:cxn>
              <a:cxn ang="0">
                <a:pos x="TX15" y="TY15"/>
              </a:cxn>
              <a:cxn ang="0">
                <a:pos x="TX16" y="TY16"/>
              </a:cxn>
              <a:cxn ang="0">
                <a:pos x="TX17" y="TY17"/>
              </a:cxn>
              <a:cxn ang="0">
                <a:pos x="TX18" y="TY18"/>
              </a:cxn>
              <a:cxn ang="0">
                <a:pos x="TX19" y="TY19"/>
              </a:cxn>
              <a:cxn ang="0">
                <a:pos x="TX20" y="TY20"/>
              </a:cxn>
              <a:cxn ang="0">
                <a:pos x="TX21" y="TY21"/>
              </a:cxn>
              <a:cxn ang="0">
                <a:pos x="TX22" y="TY22"/>
              </a:cxn>
              <a:cxn ang="0">
                <a:pos x="TX23" y="TY23"/>
              </a:cxn>
              <a:cxn ang="0">
                <a:pos x="TX24" y="TY24"/>
              </a:cxn>
              <a:cxn ang="0">
                <a:pos x="TX25" y="TY25"/>
              </a:cxn>
              <a:cxn ang="0">
                <a:pos x="TX26" y="TY26"/>
              </a:cxn>
              <a:cxn ang="0">
                <a:pos x="TX27" y="TY27"/>
              </a:cxn>
              <a:cxn ang="0">
                <a:pos x="TX28" y="TY28"/>
              </a:cxn>
              <a:cxn ang="0">
                <a:pos x="TX29" y="TY29"/>
              </a:cxn>
              <a:cxn ang="0">
                <a:pos x="TX30" y="TY30"/>
              </a:cxn>
              <a:cxn ang="0">
                <a:pos x="TX31" y="TY31"/>
              </a:cxn>
              <a:cxn ang="0">
                <a:pos x="TX32" y="TY32"/>
              </a:cxn>
              <a:cxn ang="0">
                <a:pos x="TX33" y="TY33"/>
              </a:cxn>
              <a:cxn ang="0">
                <a:pos x="TX34" y="TY34"/>
              </a:cxn>
              <a:cxn ang="0">
                <a:pos x="TX35" y="TY35"/>
              </a:cxn>
              <a:cxn ang="0">
                <a:pos x="TX36" y="TY36"/>
              </a:cxn>
              <a:cxn ang="0">
                <a:pos x="TX37" y="TY37"/>
              </a:cxn>
              <a:cxn ang="0">
                <a:pos x="TX38" y="TY38"/>
              </a:cxn>
              <a:cxn ang="0">
                <a:pos x="TX39" y="TY39"/>
              </a:cxn>
              <a:cxn ang="0">
                <a:pos x="TX40" y="TY40"/>
              </a:cxn>
              <a:cxn ang="0">
                <a:pos x="TX41" y="TY41"/>
              </a:cxn>
              <a:cxn ang="0">
                <a:pos x="TX42" y="TY42"/>
              </a:cxn>
              <a:cxn ang="0">
                <a:pos x="TX43" y="TY43"/>
              </a:cxn>
              <a:cxn ang="0">
                <a:pos x="TX44" y="TY44"/>
              </a:cxn>
              <a:cxn ang="0">
                <a:pos x="TX45" y="TY45"/>
              </a:cxn>
              <a:cxn ang="0">
                <a:pos x="TX46" y="TY46"/>
              </a:cxn>
              <a:cxn ang="0">
                <a:pos x="TX47" y="TY47"/>
              </a:cxn>
              <a:cxn ang="0">
                <a:pos x="TX48" y="TY48"/>
              </a:cxn>
              <a:cxn ang="0">
                <a:pos x="TX49" y="TY49"/>
              </a:cxn>
              <a:cxn ang="0">
                <a:pos x="TX50" y="TY50"/>
              </a:cxn>
              <a:cxn ang="0">
                <a:pos x="TX51" y="TY51"/>
              </a:cxn>
              <a:cxn ang="0">
                <a:pos x="TX52" y="TY52"/>
              </a:cxn>
              <a:cxn ang="0">
                <a:pos x="TX53" y="TY53"/>
              </a:cxn>
              <a:cxn ang="0">
                <a:pos x="TX54" y="TY54"/>
              </a:cxn>
              <a:cxn ang="0">
                <a:pos x="TX55" y="TY55"/>
              </a:cxn>
              <a:cxn ang="0">
                <a:pos x="TX56" y="TY56"/>
              </a:cxn>
              <a:cxn ang="0">
                <a:pos x="TX57" y="TY57"/>
              </a:cxn>
              <a:cxn ang="0">
                <a:pos x="TX58" y="TY58"/>
              </a:cxn>
              <a:cxn ang="0">
                <a:pos x="TX59" y="TY59"/>
              </a:cxn>
              <a:cxn ang="0">
                <a:pos x="TX60" y="TY60"/>
              </a:cxn>
              <a:cxn ang="0">
                <a:pos x="TX61" y="TY61"/>
              </a:cxn>
              <a:cxn ang="0">
                <a:pos x="TX62" y="TY62"/>
              </a:cxn>
              <a:cxn ang="0">
                <a:pos x="TX63" y="TY63"/>
              </a:cxn>
              <a:cxn ang="0">
                <a:pos x="TX64" y="TY64"/>
              </a:cxn>
              <a:cxn ang="0">
                <a:pos x="TX65" y="TY65"/>
              </a:cxn>
              <a:cxn ang="0">
                <a:pos x="TX66" y="TY66"/>
              </a:cxn>
              <a:cxn ang="0">
                <a:pos x="TX67" y="TY67"/>
              </a:cxn>
              <a:cxn ang="0">
                <a:pos x="TX68" y="TY68"/>
              </a:cxn>
              <a:cxn ang="0">
                <a:pos x="TX69" y="TY69"/>
              </a:cxn>
              <a:cxn ang="0">
                <a:pos x="TX70" y="TY70"/>
              </a:cxn>
              <a:cxn ang="0">
                <a:pos x="TX71" y="TY71"/>
              </a:cxn>
              <a:cxn ang="0">
                <a:pos x="TX72" y="TY72"/>
              </a:cxn>
              <a:cxn ang="0">
                <a:pos x="TX73" y="TY73"/>
              </a:cxn>
              <a:cxn ang="0">
                <a:pos x="TX74" y="TY74"/>
              </a:cxn>
              <a:cxn ang="0">
                <a:pos x="TX75" y="TY75"/>
              </a:cxn>
              <a:cxn ang="0">
                <a:pos x="TX76" y="TY76"/>
              </a:cxn>
              <a:cxn ang="0">
                <a:pos x="TX77" y="TY77"/>
              </a:cxn>
              <a:cxn ang="0">
                <a:pos x="TX78" y="TY78"/>
              </a:cxn>
              <a:cxn ang="0">
                <a:pos x="TX79" y="TY79"/>
              </a:cxn>
              <a:cxn ang="0">
                <a:pos x="TX80" y="TY80"/>
              </a:cxn>
              <a:cxn ang="0">
                <a:pos x="TX81" y="TY81"/>
              </a:cxn>
              <a:cxn ang="0">
                <a:pos x="TX82" y="TY82"/>
              </a:cxn>
              <a:cxn ang="0">
                <a:pos x="TX83" y="TY83"/>
              </a:cxn>
              <a:cxn ang="0">
                <a:pos x="TX84" y="TY84"/>
              </a:cxn>
              <a:cxn ang="0">
                <a:pos x="TX85" y="TY85"/>
              </a:cxn>
              <a:cxn ang="0">
                <a:pos x="TX86" y="TY86"/>
              </a:cxn>
              <a:cxn ang="0">
                <a:pos x="TX87" y="TY87"/>
              </a:cxn>
              <a:cxn ang="0">
                <a:pos x="TX88" y="TY88"/>
              </a:cxn>
              <a:cxn ang="0">
                <a:pos x="TX89" y="TY89"/>
              </a:cxn>
              <a:cxn ang="0">
                <a:pos x="TX90" y="TY90"/>
              </a:cxn>
              <a:cxn ang="0">
                <a:pos x="TX91" y="TY91"/>
              </a:cxn>
              <a:cxn ang="0">
                <a:pos x="TX92" y="TY92"/>
              </a:cxn>
              <a:cxn ang="0">
                <a:pos x="TX93" y="TY93"/>
              </a:cxn>
              <a:cxn ang="0">
                <a:pos x="TX94" y="TY94"/>
              </a:cxn>
              <a:cxn ang="0">
                <a:pos x="TX95" y="TY95"/>
              </a:cxn>
            </a:cxnLst>
            <a:rect l="l" t="t" r="r" b="b"/>
            <a:pathLst>
              <a:path w="1229640" h="1226540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 w="12700" cap="flat" cmpd="sng">
            <a:solidFill>
              <a:srgbClr val="FF0000">
                <a:alpha val="100000"/>
              </a:srgbClr>
            </a:solidFill>
            <a:prstDash val="solid"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indent="0" algn="ctr" defTabSz="914400" rtl="0" eaLnBrk="1" latinLnBrk="0" hangingPunct="1">
              <a:buFontTx/>
              <a:buNone/>
            </a:pPr>
            <a:endParaRPr lang="ko-KR" altLang="en-US" sz="1800">
              <a:latin typeface="맑은 고딕" charset="0"/>
              <a:ea typeface="맑은 고딕" charset="0"/>
            </a:endParaRPr>
          </a:p>
        </p:txBody>
      </p:sp>
      <p:cxnSp>
        <p:nvCxnSpPr>
          <p:cNvPr id="41" name="꺾인 연결선 40"/>
          <p:cNvCxnSpPr/>
          <p:nvPr/>
        </p:nvCxnSpPr>
        <p:spPr>
          <a:xfrm rot="10800000" flipV="1">
            <a:off x="3258185" y="2606358"/>
            <a:ext cx="12700" cy="878840"/>
          </a:xfrm>
          <a:prstGeom prst="bent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꺾인 연결선 42"/>
          <p:cNvCxnSpPr/>
          <p:nvPr/>
        </p:nvCxnSpPr>
        <p:spPr>
          <a:xfrm rot="10800000" flipV="1">
            <a:off x="1324856" y="2606040"/>
            <a:ext cx="12700" cy="878840"/>
          </a:xfrm>
          <a:prstGeom prst="bent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꺾인 연결선 44"/>
          <p:cNvCxnSpPr/>
          <p:nvPr/>
        </p:nvCxnSpPr>
        <p:spPr>
          <a:xfrm rot="16200000" flipH="1">
            <a:off x="635599" y="3668430"/>
            <a:ext cx="1160462" cy="230751"/>
          </a:xfrm>
          <a:prstGeom prst="bentConnector3">
            <a:avLst>
              <a:gd name="adj1" fmla="val 99248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꺾인 연결선 46"/>
          <p:cNvCxnSpPr>
            <a:stCxn id="36" idx="1"/>
            <a:endCxn id="37" idx="1"/>
          </p:cNvCxnSpPr>
          <p:nvPr/>
        </p:nvCxnSpPr>
        <p:spPr>
          <a:xfrm rot="10800000" flipV="1">
            <a:off x="9227186" y="4364038"/>
            <a:ext cx="9525" cy="878840"/>
          </a:xfrm>
          <a:prstGeom prst="bentConnector3">
            <a:avLst>
              <a:gd name="adj1" fmla="val 25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꺾인 연결선 54"/>
          <p:cNvCxnSpPr>
            <a:stCxn id="35" idx="1"/>
            <a:endCxn id="36" idx="1"/>
          </p:cNvCxnSpPr>
          <p:nvPr/>
        </p:nvCxnSpPr>
        <p:spPr>
          <a:xfrm rot="10800000" flipH="1" flipV="1">
            <a:off x="9227184" y="3485198"/>
            <a:ext cx="9525" cy="878840"/>
          </a:xfrm>
          <a:prstGeom prst="bentConnector3">
            <a:avLst>
              <a:gd name="adj1" fmla="val -2400000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06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854" y="383821"/>
            <a:ext cx="3784632" cy="564022"/>
            <a:chOff x="521264" y="410198"/>
            <a:chExt cx="3784632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3194972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프로세스 설계서</a:t>
              </a: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_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예약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02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853" y="2349434"/>
            <a:ext cx="11139332" cy="42584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r>
              <a:rPr lang="en-US" altLang="ko-KR" sz="2400" dirty="0" smtClean="0"/>
              <a:t>	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853" y="988947"/>
            <a:ext cx="11139331" cy="12794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endParaRPr lang="en-US" altLang="ko-KR" sz="24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sp>
        <p:nvSpPr>
          <p:cNvPr id="24" name="TextBox 30"/>
          <p:cNvSpPr txBox="1"/>
          <p:nvPr/>
        </p:nvSpPr>
        <p:spPr>
          <a:xfrm>
            <a:off x="623160" y="12366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 anchor="t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개요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5" name="TextBox 30"/>
          <p:cNvSpPr txBox="1"/>
          <p:nvPr/>
        </p:nvSpPr>
        <p:spPr>
          <a:xfrm>
            <a:off x="1498675" y="1281914"/>
            <a:ext cx="2873598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캠핑장을</a:t>
            </a: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검색 예약하는 프로세스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5653504" y="12511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＃목표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515100" y="1267415"/>
            <a:ext cx="4985238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</a:t>
            </a: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용자에게 </a:t>
            </a:r>
            <a:r>
              <a:rPr kumimoji="1" lang="ko-KR" altLang="en-US" sz="14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캠핑장명</a:t>
            </a: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종류 지역 선택 검색 방법을 제공한다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6515100" y="1770278"/>
            <a:ext cx="3710354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이용자가 원하는 </a:t>
            </a:r>
            <a:r>
              <a:rPr kumimoji="1" lang="ko-KR" altLang="en-US" sz="1400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캠핑장을</a:t>
            </a: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예약 할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58795" y="3538798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검색창</a:t>
            </a:r>
            <a:r>
              <a:rPr lang="ko-KR" altLang="en-US" sz="1000" dirty="0" smtClean="0">
                <a:solidFill>
                  <a:schemeClr val="tx1"/>
                </a:solidFill>
              </a:rPr>
              <a:t> 페이지 이동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1651565" y="2615698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검색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예약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2" name="순서도: 판단 31"/>
          <p:cNvSpPr/>
          <p:nvPr/>
        </p:nvSpPr>
        <p:spPr>
          <a:xfrm>
            <a:off x="4698620" y="4380796"/>
            <a:ext cx="1257300" cy="677008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 상태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확인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658795" y="4478052"/>
            <a:ext cx="137339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2. </a:t>
            </a:r>
            <a:r>
              <a:rPr lang="ko-KR" altLang="en-US" sz="1000" dirty="0" smtClean="0">
                <a:solidFill>
                  <a:schemeClr val="tx1"/>
                </a:solidFill>
              </a:rPr>
              <a:t>종류 지역 선택 검색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목록 생성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1651565" y="5463480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3.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상세페이지 이동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5" name="순서도: 종속 처리 34"/>
          <p:cNvSpPr/>
          <p:nvPr/>
        </p:nvSpPr>
        <p:spPr>
          <a:xfrm>
            <a:off x="6989304" y="4490745"/>
            <a:ext cx="1380625" cy="457110"/>
          </a:xfrm>
          <a:prstGeom prst="flowChartPredefinedProcess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6" name="순서도: 준비 35"/>
          <p:cNvSpPr/>
          <p:nvPr/>
        </p:nvSpPr>
        <p:spPr>
          <a:xfrm>
            <a:off x="9697916" y="2581291"/>
            <a:ext cx="1283676" cy="480842"/>
          </a:xfrm>
          <a:prstGeom prst="flowChartPreparation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지도 </a:t>
            </a:r>
            <a:r>
              <a:rPr lang="en-US" altLang="ko-KR" sz="1000" dirty="0" smtClean="0">
                <a:solidFill>
                  <a:schemeClr val="tx1"/>
                </a:solidFill>
              </a:rPr>
              <a:t>API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7" name="순서도: 자기 디스크 36"/>
          <p:cNvSpPr/>
          <p:nvPr/>
        </p:nvSpPr>
        <p:spPr>
          <a:xfrm>
            <a:off x="9706709" y="3187397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8" name="순서도: 자기 디스크 37"/>
          <p:cNvSpPr/>
          <p:nvPr/>
        </p:nvSpPr>
        <p:spPr>
          <a:xfrm>
            <a:off x="9706709" y="3837196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회원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9" name="순서도: 자기 디스크 38"/>
          <p:cNvSpPr/>
          <p:nvPr/>
        </p:nvSpPr>
        <p:spPr>
          <a:xfrm>
            <a:off x="9706709" y="5183853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예약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989304" y="5220005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4.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예약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1" name="순서도: 수행의 시작/종료 40"/>
          <p:cNvSpPr/>
          <p:nvPr/>
        </p:nvSpPr>
        <p:spPr>
          <a:xfrm>
            <a:off x="6989304" y="5945673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예약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43" name="직선 연결선 42"/>
          <p:cNvCxnSpPr>
            <a:stCxn id="40" idx="3"/>
            <a:endCxn id="39" idx="2"/>
          </p:cNvCxnSpPr>
          <p:nvPr/>
        </p:nvCxnSpPr>
        <p:spPr>
          <a:xfrm flipV="1">
            <a:off x="8369929" y="5443363"/>
            <a:ext cx="1336780" cy="502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직선 화살표 연결선 56"/>
          <p:cNvCxnSpPr>
            <a:endCxn id="35" idx="1"/>
          </p:cNvCxnSpPr>
          <p:nvPr/>
        </p:nvCxnSpPr>
        <p:spPr>
          <a:xfrm>
            <a:off x="5969977" y="4719300"/>
            <a:ext cx="1019327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>
            <a:stCxn id="32" idx="2"/>
            <a:endCxn id="40" idx="1"/>
          </p:cNvCxnSpPr>
          <p:nvPr/>
        </p:nvCxnSpPr>
        <p:spPr>
          <a:xfrm rot="16200000" flipH="1">
            <a:off x="5962993" y="4422081"/>
            <a:ext cx="390588" cy="1662034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38" idx="2"/>
          </p:cNvCxnSpPr>
          <p:nvPr/>
        </p:nvCxnSpPr>
        <p:spPr>
          <a:xfrm rot="10800000" flipV="1">
            <a:off x="5344857" y="4096706"/>
            <a:ext cx="4361853" cy="259510"/>
          </a:xfrm>
          <a:prstGeom prst="bentConnector3">
            <a:avLst>
              <a:gd name="adj1" fmla="val 100192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/>
          <p:cNvCxnSpPr>
            <a:stCxn id="35" idx="0"/>
          </p:cNvCxnSpPr>
          <p:nvPr/>
        </p:nvCxnSpPr>
        <p:spPr>
          <a:xfrm flipH="1" flipV="1">
            <a:off x="7679616" y="4108646"/>
            <a:ext cx="1" cy="38209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꺾인 연결선 69"/>
          <p:cNvCxnSpPr>
            <a:stCxn id="36" idx="3"/>
            <a:endCxn id="37" idx="4"/>
          </p:cNvCxnSpPr>
          <p:nvPr/>
        </p:nvCxnSpPr>
        <p:spPr>
          <a:xfrm>
            <a:off x="10981592" y="2821712"/>
            <a:ext cx="17586" cy="625195"/>
          </a:xfrm>
          <a:prstGeom prst="bentConnector3">
            <a:avLst>
              <a:gd name="adj1" fmla="val 1399898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/>
          <p:cNvCxnSpPr>
            <a:stCxn id="31" idx="2"/>
            <a:endCxn id="14" idx="0"/>
          </p:cNvCxnSpPr>
          <p:nvPr/>
        </p:nvCxnSpPr>
        <p:spPr>
          <a:xfrm>
            <a:off x="2341878" y="3027726"/>
            <a:ext cx="7230" cy="51107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endCxn id="33" idx="0"/>
          </p:cNvCxnSpPr>
          <p:nvPr/>
        </p:nvCxnSpPr>
        <p:spPr>
          <a:xfrm>
            <a:off x="2341878" y="3995571"/>
            <a:ext cx="3615" cy="48248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직선 화살표 연결선 80"/>
          <p:cNvCxnSpPr>
            <a:stCxn id="33" idx="2"/>
            <a:endCxn id="34" idx="0"/>
          </p:cNvCxnSpPr>
          <p:nvPr/>
        </p:nvCxnSpPr>
        <p:spPr>
          <a:xfrm flipH="1">
            <a:off x="2341878" y="4934825"/>
            <a:ext cx="3615" cy="52865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꺾인 연결선 82"/>
          <p:cNvCxnSpPr>
            <a:stCxn id="37" idx="2"/>
            <a:endCxn id="33" idx="3"/>
          </p:cNvCxnSpPr>
          <p:nvPr/>
        </p:nvCxnSpPr>
        <p:spPr>
          <a:xfrm rot="10800000" flipV="1">
            <a:off x="3032191" y="3446907"/>
            <a:ext cx="6674519" cy="1259532"/>
          </a:xfrm>
          <a:prstGeom prst="bentConnector3">
            <a:avLst>
              <a:gd name="adj1" fmla="val 90968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/>
          <p:nvPr/>
        </p:nvCxnSpPr>
        <p:spPr>
          <a:xfrm rot="5400000" flipH="1" flipV="1">
            <a:off x="2889200" y="4869524"/>
            <a:ext cx="890189" cy="589749"/>
          </a:xfrm>
          <a:prstGeom prst="bentConnector3">
            <a:avLst>
              <a:gd name="adj1" fmla="val 1603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꺾인 연결선 89"/>
          <p:cNvCxnSpPr>
            <a:stCxn id="34" idx="2"/>
          </p:cNvCxnSpPr>
          <p:nvPr/>
        </p:nvCxnSpPr>
        <p:spPr>
          <a:xfrm rot="5400000" flipH="1" flipV="1">
            <a:off x="2919772" y="4141406"/>
            <a:ext cx="1200953" cy="2356742"/>
          </a:xfrm>
          <a:prstGeom prst="bentConnector4">
            <a:avLst>
              <a:gd name="adj1" fmla="val -19035"/>
              <a:gd name="adj2" fmla="val 78076"/>
            </a:avLst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화살표 연결선 92"/>
          <p:cNvCxnSpPr>
            <a:stCxn id="35" idx="2"/>
            <a:endCxn id="40" idx="0"/>
          </p:cNvCxnSpPr>
          <p:nvPr/>
        </p:nvCxnSpPr>
        <p:spPr>
          <a:xfrm>
            <a:off x="7679617" y="4947855"/>
            <a:ext cx="0" cy="27215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>
            <a:stCxn id="40" idx="2"/>
            <a:endCxn id="41" idx="0"/>
          </p:cNvCxnSpPr>
          <p:nvPr/>
        </p:nvCxnSpPr>
        <p:spPr>
          <a:xfrm>
            <a:off x="7679617" y="5676778"/>
            <a:ext cx="0" cy="26889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꺾인 연결선 96"/>
          <p:cNvCxnSpPr>
            <a:stCxn id="36" idx="1"/>
          </p:cNvCxnSpPr>
          <p:nvPr/>
        </p:nvCxnSpPr>
        <p:spPr>
          <a:xfrm rot="10800000" flipV="1">
            <a:off x="3032190" y="2821711"/>
            <a:ext cx="6665726" cy="2990003"/>
          </a:xfrm>
          <a:prstGeom prst="bentConnector3">
            <a:avLst>
              <a:gd name="adj1" fmla="val 86537"/>
            </a:avLst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79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854" y="383821"/>
            <a:ext cx="4509189" cy="564022"/>
            <a:chOff x="521264" y="410198"/>
            <a:chExt cx="4509189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391952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프로세스 설계서</a:t>
              </a: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_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예약 관리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03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853" y="2349434"/>
            <a:ext cx="11139332" cy="42584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r>
              <a:rPr lang="en-US" altLang="ko-KR" sz="2400" dirty="0" smtClean="0"/>
              <a:t>	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853" y="988947"/>
            <a:ext cx="11139331" cy="127946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endParaRPr lang="en-US" altLang="ko-KR" sz="24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sp>
        <p:nvSpPr>
          <p:cNvPr id="24" name="TextBox 30"/>
          <p:cNvSpPr txBox="1"/>
          <p:nvPr/>
        </p:nvSpPr>
        <p:spPr>
          <a:xfrm>
            <a:off x="623160" y="12366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 anchor="t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개요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5" name="TextBox 30"/>
          <p:cNvSpPr txBox="1"/>
          <p:nvPr/>
        </p:nvSpPr>
        <p:spPr>
          <a:xfrm>
            <a:off x="1436446" y="1292702"/>
            <a:ext cx="4167604" cy="5231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이용자가 </a:t>
            </a:r>
            <a:r>
              <a:rPr kumimoji="1" lang="ko-KR" altLang="en-US" sz="1400" b="1" i="0" u="none" strike="noStrike" kern="1200" cap="none" spc="0" normalizeH="0" baseline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예약 목록을 조회 및 취소하는 프로세스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5653504" y="12511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＃목표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515100" y="1267415"/>
            <a:ext cx="4484078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이용자가 본인이 예약한 예약 목록을 조회 할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6515100" y="1770278"/>
            <a:ext cx="4466492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이용자가 본인이 예약한 예약 목록을 취소 할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292933" y="4621279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마이페이지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예약현황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4292933" y="2686269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이용자 예약 관리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292932" y="5667767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예약 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8" name="순서도: 자기 디스크 37"/>
          <p:cNvSpPr/>
          <p:nvPr/>
        </p:nvSpPr>
        <p:spPr>
          <a:xfrm>
            <a:off x="9706709" y="3546771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회원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9" name="순서도: 자기 디스크 38"/>
          <p:cNvSpPr/>
          <p:nvPr/>
        </p:nvSpPr>
        <p:spPr>
          <a:xfrm>
            <a:off x="9689123" y="4590155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예약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2" name="순서도: 판단 41"/>
          <p:cNvSpPr/>
          <p:nvPr/>
        </p:nvSpPr>
        <p:spPr>
          <a:xfrm>
            <a:off x="4354596" y="3467777"/>
            <a:ext cx="1257300" cy="677008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 상태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확인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4" name="순서도: 종속 처리 43"/>
          <p:cNvSpPr/>
          <p:nvPr/>
        </p:nvSpPr>
        <p:spPr>
          <a:xfrm>
            <a:off x="7178803" y="4095658"/>
            <a:ext cx="1380625" cy="464631"/>
          </a:xfrm>
          <a:prstGeom prst="flowChartPredefinedProcess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" name="순서도: 수행의 시작/종료 44"/>
          <p:cNvSpPr/>
          <p:nvPr/>
        </p:nvSpPr>
        <p:spPr>
          <a:xfrm>
            <a:off x="1436446" y="4652546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이용자 예약 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순서도: 수행의 시작/종료 45"/>
          <p:cNvSpPr/>
          <p:nvPr/>
        </p:nvSpPr>
        <p:spPr>
          <a:xfrm>
            <a:off x="1436446" y="5690139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이용자 예약 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8" name="직선 연결선 7"/>
          <p:cNvCxnSpPr>
            <a:stCxn id="42" idx="3"/>
            <a:endCxn id="38" idx="2"/>
          </p:cNvCxnSpPr>
          <p:nvPr/>
        </p:nvCxnSpPr>
        <p:spPr>
          <a:xfrm>
            <a:off x="5611896" y="3806281"/>
            <a:ext cx="4094813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14" idx="3"/>
            <a:endCxn id="39" idx="2"/>
          </p:cNvCxnSpPr>
          <p:nvPr/>
        </p:nvCxnSpPr>
        <p:spPr>
          <a:xfrm flipV="1">
            <a:off x="5673558" y="4849665"/>
            <a:ext cx="4015565" cy="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39" idx="3"/>
            <a:endCxn id="34" idx="3"/>
          </p:cNvCxnSpPr>
          <p:nvPr/>
        </p:nvCxnSpPr>
        <p:spPr>
          <a:xfrm rot="5400000">
            <a:off x="7610969" y="3171764"/>
            <a:ext cx="786979" cy="4661801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31" idx="2"/>
            <a:endCxn id="42" idx="0"/>
          </p:cNvCxnSpPr>
          <p:nvPr/>
        </p:nvCxnSpPr>
        <p:spPr>
          <a:xfrm>
            <a:off x="4983246" y="3098297"/>
            <a:ext cx="0" cy="36948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42" idx="2"/>
            <a:endCxn id="14" idx="0"/>
          </p:cNvCxnSpPr>
          <p:nvPr/>
        </p:nvCxnSpPr>
        <p:spPr>
          <a:xfrm>
            <a:off x="4983246" y="4144785"/>
            <a:ext cx="0" cy="47649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34" idx="0"/>
          </p:cNvCxnSpPr>
          <p:nvPr/>
        </p:nvCxnSpPr>
        <p:spPr>
          <a:xfrm flipH="1">
            <a:off x="4983245" y="5078052"/>
            <a:ext cx="1" cy="5897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endCxn id="44" idx="0"/>
          </p:cNvCxnSpPr>
          <p:nvPr/>
        </p:nvCxnSpPr>
        <p:spPr>
          <a:xfrm>
            <a:off x="7869115" y="3806281"/>
            <a:ext cx="1" cy="289377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44" idx="1"/>
            <a:endCxn id="14" idx="0"/>
          </p:cNvCxnSpPr>
          <p:nvPr/>
        </p:nvCxnSpPr>
        <p:spPr>
          <a:xfrm rot="10800000" flipV="1">
            <a:off x="4983247" y="4327973"/>
            <a:ext cx="2195557" cy="293305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endCxn id="46" idx="3"/>
          </p:cNvCxnSpPr>
          <p:nvPr/>
        </p:nvCxnSpPr>
        <p:spPr>
          <a:xfrm flipH="1">
            <a:off x="2817071" y="5890846"/>
            <a:ext cx="1475862" cy="5307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14" idx="1"/>
            <a:endCxn id="45" idx="3"/>
          </p:cNvCxnSpPr>
          <p:nvPr/>
        </p:nvCxnSpPr>
        <p:spPr>
          <a:xfrm flipH="1">
            <a:off x="2817071" y="4849666"/>
            <a:ext cx="1475862" cy="889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327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854" y="383821"/>
            <a:ext cx="5541523" cy="564022"/>
            <a:chOff x="521264" y="410198"/>
            <a:chExt cx="5541523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4951863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프로세스 설계서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_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사업자 예약 관리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04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854" y="2349434"/>
            <a:ext cx="11139332" cy="42584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r>
              <a:rPr lang="en-US" altLang="ko-KR" sz="2400" dirty="0" smtClean="0"/>
              <a:t>	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854" y="980663"/>
            <a:ext cx="11139331" cy="12860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endParaRPr lang="en-US" altLang="ko-KR" sz="24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sp>
        <p:nvSpPr>
          <p:cNvPr id="24" name="TextBox 30"/>
          <p:cNvSpPr txBox="1"/>
          <p:nvPr/>
        </p:nvSpPr>
        <p:spPr>
          <a:xfrm>
            <a:off x="623160" y="12366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 anchor="t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개요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5" name="TextBox 30"/>
          <p:cNvSpPr txBox="1"/>
          <p:nvPr/>
        </p:nvSpPr>
        <p:spPr>
          <a:xfrm>
            <a:off x="1436446" y="1248665"/>
            <a:ext cx="4167604" cy="60009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사업자</a:t>
            </a:r>
            <a:r>
              <a:rPr kumimoji="1" lang="ko-KR" altLang="en-US" sz="1400" b="1" i="0" u="none" strike="noStrike" kern="1200" cap="none" spc="0" normalizeH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회원이 </a:t>
            </a:r>
            <a:r>
              <a:rPr kumimoji="1" lang="ko-KR" altLang="en-US" sz="1400" b="1" i="0" u="none" strike="noStrike" kern="1200" cap="none" spc="0" normalizeH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</a:t>
            </a:r>
            <a:r>
              <a:rPr kumimoji="1" lang="ko-KR" altLang="en-US" sz="1400" b="1" i="0" u="none" strike="noStrike" kern="1200" cap="none" spc="0" normalizeH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등록 취소 </a:t>
            </a:r>
            <a:endParaRPr kumimoji="1" lang="en-US" altLang="ko-KR" sz="1400" b="1" i="0" u="none" strike="noStrike" kern="1200" cap="none" spc="0" normalizeH="0" dirty="0" smtClean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i="0" u="none" strike="noStrike" kern="1200" cap="none" spc="0" normalizeH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 조회를 통해 </a:t>
            </a:r>
            <a:r>
              <a:rPr kumimoji="1" lang="ko-KR" altLang="en-US" sz="1400" b="1" i="0" u="none" strike="noStrike" kern="1200" cap="none" spc="0" normalizeH="0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캠핑장을</a:t>
            </a:r>
            <a:r>
              <a:rPr kumimoji="1" lang="ko-KR" altLang="en-US" sz="1400" b="1" i="0" u="none" strike="noStrike" kern="1200" cap="none" spc="0" normalizeH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관리하는 프로세스 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5653504" y="12511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＃목표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515100" y="1242786"/>
            <a:ext cx="4484078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사업자 회원이 </a:t>
            </a:r>
            <a:r>
              <a:rPr kumimoji="1" lang="ko-KR" altLang="en-US" sz="1400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캠핑장을</a:t>
            </a: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등록 취소 할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8" name="TextBox 30"/>
          <p:cNvSpPr txBox="1"/>
          <p:nvPr/>
        </p:nvSpPr>
        <p:spPr>
          <a:xfrm>
            <a:off x="6570811" y="1584630"/>
            <a:ext cx="4466492" cy="5231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사업자 회원이 등록한 </a:t>
            </a:r>
            <a:r>
              <a:rPr kumimoji="1" lang="ko-KR" altLang="en-US" sz="1400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캠핑장에</a:t>
            </a: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예약한 이용자의 예약 내역을 확인 할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292933" y="4621279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마이페이지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 예약 내역 관리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4292932" y="2670708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등록 수정 삭제 예약 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292932" y="5667767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</a:t>
            </a:r>
            <a:r>
              <a:rPr lang="en-US" altLang="ko-KR" sz="1000" dirty="0" smtClean="0">
                <a:solidFill>
                  <a:schemeClr val="tx1"/>
                </a:solidFill>
              </a:rPr>
              <a:t>. </a:t>
            </a:r>
            <a:r>
              <a:rPr lang="ko-KR" altLang="en-US" sz="1000" dirty="0" smtClean="0">
                <a:solidFill>
                  <a:schemeClr val="tx1"/>
                </a:solidFill>
              </a:rPr>
              <a:t>내가 등록한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등록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8" name="순서도: 자기 디스크 37"/>
          <p:cNvSpPr/>
          <p:nvPr/>
        </p:nvSpPr>
        <p:spPr>
          <a:xfrm>
            <a:off x="9706709" y="3538704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회원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9" name="순서도: 자기 디스크 38"/>
          <p:cNvSpPr/>
          <p:nvPr/>
        </p:nvSpPr>
        <p:spPr>
          <a:xfrm>
            <a:off x="9689123" y="4590155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예약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2" name="순서도: 판단 41"/>
          <p:cNvSpPr/>
          <p:nvPr/>
        </p:nvSpPr>
        <p:spPr>
          <a:xfrm>
            <a:off x="4354596" y="3467777"/>
            <a:ext cx="1257300" cy="677008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 상태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확인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4" name="순서도: 종속 처리 43"/>
          <p:cNvSpPr/>
          <p:nvPr/>
        </p:nvSpPr>
        <p:spPr>
          <a:xfrm>
            <a:off x="7178803" y="4095658"/>
            <a:ext cx="1380625" cy="464631"/>
          </a:xfrm>
          <a:prstGeom prst="flowChartPredefinedProcess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5" name="순서도: 수행의 시작/종료 44"/>
          <p:cNvSpPr/>
          <p:nvPr/>
        </p:nvSpPr>
        <p:spPr>
          <a:xfrm>
            <a:off x="1436446" y="4652546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사업자 예약 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순서도: 수행의 시작/종료 45"/>
          <p:cNvSpPr/>
          <p:nvPr/>
        </p:nvSpPr>
        <p:spPr>
          <a:xfrm>
            <a:off x="1436446" y="5690139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등록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취소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8" name="직선 연결선 7"/>
          <p:cNvCxnSpPr>
            <a:stCxn id="42" idx="3"/>
            <a:endCxn id="38" idx="2"/>
          </p:cNvCxnSpPr>
          <p:nvPr/>
        </p:nvCxnSpPr>
        <p:spPr>
          <a:xfrm>
            <a:off x="5611896" y="3806281"/>
            <a:ext cx="4094813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14" idx="3"/>
            <a:endCxn id="39" idx="2"/>
          </p:cNvCxnSpPr>
          <p:nvPr/>
        </p:nvCxnSpPr>
        <p:spPr>
          <a:xfrm flipV="1">
            <a:off x="5673558" y="4849665"/>
            <a:ext cx="4015565" cy="1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31" idx="2"/>
            <a:endCxn id="42" idx="0"/>
          </p:cNvCxnSpPr>
          <p:nvPr/>
        </p:nvCxnSpPr>
        <p:spPr>
          <a:xfrm>
            <a:off x="4983246" y="3098297"/>
            <a:ext cx="0" cy="36948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/>
          <p:cNvCxnSpPr>
            <a:stCxn id="42" idx="2"/>
            <a:endCxn id="14" idx="0"/>
          </p:cNvCxnSpPr>
          <p:nvPr/>
        </p:nvCxnSpPr>
        <p:spPr>
          <a:xfrm>
            <a:off x="4983246" y="4144785"/>
            <a:ext cx="0" cy="47649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endCxn id="34" idx="0"/>
          </p:cNvCxnSpPr>
          <p:nvPr/>
        </p:nvCxnSpPr>
        <p:spPr>
          <a:xfrm flipH="1">
            <a:off x="4983245" y="5078052"/>
            <a:ext cx="1" cy="5897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>
            <a:endCxn id="44" idx="0"/>
          </p:cNvCxnSpPr>
          <p:nvPr/>
        </p:nvCxnSpPr>
        <p:spPr>
          <a:xfrm>
            <a:off x="7869115" y="3806281"/>
            <a:ext cx="1" cy="289377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44" idx="1"/>
            <a:endCxn id="14" idx="0"/>
          </p:cNvCxnSpPr>
          <p:nvPr/>
        </p:nvCxnSpPr>
        <p:spPr>
          <a:xfrm rot="10800000" flipV="1">
            <a:off x="4983247" y="4327973"/>
            <a:ext cx="2195557" cy="293305"/>
          </a:xfrm>
          <a:prstGeom prst="bentConnector2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/>
          <p:cNvCxnSpPr>
            <a:endCxn id="46" idx="3"/>
          </p:cNvCxnSpPr>
          <p:nvPr/>
        </p:nvCxnSpPr>
        <p:spPr>
          <a:xfrm flipH="1">
            <a:off x="2817071" y="5890846"/>
            <a:ext cx="1475862" cy="5307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14" idx="1"/>
            <a:endCxn id="45" idx="3"/>
          </p:cNvCxnSpPr>
          <p:nvPr/>
        </p:nvCxnSpPr>
        <p:spPr>
          <a:xfrm flipH="1">
            <a:off x="2817071" y="4849666"/>
            <a:ext cx="1475862" cy="889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순서도: 자기 디스크 32"/>
          <p:cNvSpPr/>
          <p:nvPr/>
        </p:nvSpPr>
        <p:spPr>
          <a:xfrm>
            <a:off x="9706708" y="5641606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캠핑장</a:t>
            </a:r>
            <a:r>
              <a:rPr lang="ko-KR" altLang="en-US" sz="1000" dirty="0" smtClean="0">
                <a:solidFill>
                  <a:schemeClr val="tx1"/>
                </a:solidFill>
              </a:rPr>
              <a:t>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9" name="직선 연결선 8"/>
          <p:cNvCxnSpPr>
            <a:stCxn id="33" idx="2"/>
            <a:endCxn id="34" idx="3"/>
          </p:cNvCxnSpPr>
          <p:nvPr/>
        </p:nvCxnSpPr>
        <p:spPr>
          <a:xfrm flipH="1" flipV="1">
            <a:off x="5673557" y="5896154"/>
            <a:ext cx="4033151" cy="4962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82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다이아몬드 14"/>
          <p:cNvSpPr/>
          <p:nvPr/>
        </p:nvSpPr>
        <p:spPr>
          <a:xfrm>
            <a:off x="445064" y="1857371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67133" y="1898244"/>
            <a:ext cx="128464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8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INDEX</a:t>
            </a:r>
            <a:endParaRPr kumimoji="1" lang="en-US" altLang="ko-KR" sz="28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4996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01.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103058" y="3046397"/>
            <a:ext cx="1826891" cy="39018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프로젝트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103058" y="3446436"/>
            <a:ext cx="1360166" cy="104742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추진 배경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목적 </a:t>
            </a:r>
            <a:r>
              <a:rPr kumimoji="1" lang="en-US" altLang="ko-KR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&amp;</a:t>
            </a: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목표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팀원 </a:t>
            </a:r>
            <a:r>
              <a:rPr kumimoji="1" lang="en-US" altLang="ko-KR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(R&amp;R)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프로젝트 일정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7107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02.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24168" y="3046397"/>
            <a:ext cx="1829881" cy="39018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프로젝트 설계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24168" y="3446436"/>
            <a:ext cx="1706056" cy="104742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기능 정의서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프로세서 설계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테이블 설계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en-US" altLang="ko-KR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S/W</a:t>
            </a: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아키텍처 설계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2188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03.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745278" y="3046397"/>
            <a:ext cx="1823346" cy="39018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프로젝트 구현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745278" y="3446436"/>
            <a:ext cx="1356621" cy="104742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화면 설계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시연 시나리오</a:t>
            </a:r>
          </a:p>
          <a:p>
            <a:pPr marL="17145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시연 영상</a:t>
            </a:r>
          </a:p>
          <a:p>
            <a:pPr marL="0" indent="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None/>
              <a:defRPr/>
            </a:pPr>
            <a:endParaRPr kumimoji="1" lang="en-US" altLang="ko-KR" sz="120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613299" y="3002852"/>
            <a:ext cx="62054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 fontAlgn="base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 pitchFamily="50" charset="-127"/>
                <a:ea typeface="맑은 고딕" pitchFamily="50" charset="-127"/>
                <a:cs typeface="Arial" panose="020B0604020202020204" pitchFamily="34" charset="0"/>
              </a:rPr>
              <a:t>04.</a:t>
            </a:r>
            <a:endParaRPr kumimoji="1" lang="en-US" altLang="ko-KR" sz="2400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55CFD1"/>
              </a:solidFill>
              <a:latin typeface="맑은 고딕" pitchFamily="50" charset="-127"/>
              <a:ea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066389" y="3046397"/>
            <a:ext cx="2169235" cy="39018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질의응답 및 후기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66389" y="3446436"/>
            <a:ext cx="692860" cy="5235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marL="171450" lvl="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ko-KR" altLang="en-US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후기</a:t>
            </a:r>
          </a:p>
          <a:p>
            <a:pPr marL="171450" lvl="0" indent="-171450" defTabSz="912813">
              <a:spcBef>
                <a:spcPts val="600"/>
              </a:spcBef>
              <a:spcAft>
                <a:spcPct val="0"/>
              </a:spcAft>
              <a:buClr>
                <a:srgbClr val="55CFD1"/>
              </a:buClr>
              <a:buSzPct val="100000"/>
              <a:buFont typeface="Wingdings"/>
              <a:buChar char="§"/>
              <a:defRPr/>
            </a:pPr>
            <a:r>
              <a:rPr kumimoji="1" lang="en-US" altLang="ko-KR" sz="120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Q/A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66326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854" y="383821"/>
            <a:ext cx="4400185" cy="564022"/>
            <a:chOff x="521264" y="410198"/>
            <a:chExt cx="440018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3810525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프로세스 설계서</a:t>
              </a: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_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커뮤니티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05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6334" y="2339452"/>
            <a:ext cx="11139332" cy="42584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r>
              <a:rPr lang="en-US" altLang="ko-KR" sz="2400" dirty="0" smtClean="0"/>
              <a:t>	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854" y="980663"/>
            <a:ext cx="11139331" cy="12860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endParaRPr lang="en-US" altLang="ko-KR" sz="24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sp>
        <p:nvSpPr>
          <p:cNvPr id="24" name="TextBox 30"/>
          <p:cNvSpPr txBox="1"/>
          <p:nvPr/>
        </p:nvSpPr>
        <p:spPr>
          <a:xfrm>
            <a:off x="623160" y="12366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 anchor="t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개요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5" name="TextBox 30"/>
          <p:cNvSpPr txBox="1"/>
          <p:nvPr/>
        </p:nvSpPr>
        <p:spPr>
          <a:xfrm>
            <a:off x="1568381" y="1292970"/>
            <a:ext cx="3750965" cy="5231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이용자와 사업자 회원이 </a:t>
            </a:r>
            <a:r>
              <a:rPr kumimoji="1" lang="ko-KR" altLang="en-US" sz="1400" b="1" dirty="0" err="1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게시글</a:t>
            </a:r>
            <a:r>
              <a:rPr kumimoji="1" lang="en-US" altLang="ko-KR" sz="1400" b="1" dirty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 </a:t>
            </a: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및 댓글 작성 수정 삭제 할 수 있는 프로세스 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5653504" y="12511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＃목표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649021" y="1292970"/>
            <a:ext cx="4484078" cy="5231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 w="9525">
                  <a:solidFill>
                    <a:srgbClr val="D9D9D9"/>
                  </a:solidFill>
                </a:ln>
                <a:cs typeface="Arial"/>
              </a:rPr>
              <a:t>이용자와 사업자 간의 소통과 정보 공유를 할 수 있는</a:t>
            </a:r>
            <a:r>
              <a:rPr kumimoji="1" lang="en-US" altLang="ko-KR" sz="1400" b="1" dirty="0">
                <a:ln w="9525">
                  <a:solidFill>
                    <a:srgbClr val="D9D9D9"/>
                  </a:solidFill>
                </a:ln>
                <a:cs typeface="Arial"/>
              </a:rPr>
              <a:t> </a:t>
            </a:r>
            <a:r>
              <a:rPr kumimoji="1" lang="ko-KR" altLang="en-US" sz="1400" b="1" dirty="0">
                <a:ln w="9525">
                  <a:solidFill>
                    <a:srgbClr val="D9D9D9"/>
                  </a:solidFill>
                </a:ln>
                <a:cs typeface="Arial"/>
              </a:rPr>
              <a:t>커뮤니티 공간 제공 </a:t>
            </a:r>
            <a:endParaRPr kumimoji="1" lang="en-US" altLang="ko-KR" sz="1400" b="1" dirty="0">
              <a:ln w="9525">
                <a:solidFill>
                  <a:srgbClr val="D9D9D9"/>
                </a:solidFill>
              </a:ln>
              <a:cs typeface="Arial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84174" y="4156107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smtClean="0">
                <a:solidFill>
                  <a:schemeClr val="tx1"/>
                </a:solidFill>
              </a:rPr>
              <a:t>게시판 이동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938624" y="2736974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sz="1000" dirty="0" smtClean="0">
                <a:solidFill>
                  <a:schemeClr val="tx1"/>
                </a:solidFill>
              </a:rPr>
              <a:t> 댓글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작성 수정 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순서도: 수행의 시작/종료 45"/>
          <p:cNvSpPr/>
          <p:nvPr/>
        </p:nvSpPr>
        <p:spPr>
          <a:xfrm>
            <a:off x="2884171" y="5125626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sz="1000" dirty="0" smtClean="0">
                <a:solidFill>
                  <a:schemeClr val="tx1"/>
                </a:solidFill>
              </a:rPr>
              <a:t> 작성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8" name="순서도: 판단 17"/>
          <p:cNvSpPr/>
          <p:nvPr/>
        </p:nvSpPr>
        <p:spPr>
          <a:xfrm>
            <a:off x="2945837" y="2606017"/>
            <a:ext cx="1257300" cy="677008"/>
          </a:xfrm>
          <a:prstGeom prst="flowChartDecision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 상태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확인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순서도: 자기 디스크 18"/>
          <p:cNvSpPr/>
          <p:nvPr/>
        </p:nvSpPr>
        <p:spPr>
          <a:xfrm>
            <a:off x="9577751" y="5260977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댓글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0" name="순서도: 자기 디스크 19"/>
          <p:cNvSpPr/>
          <p:nvPr/>
        </p:nvSpPr>
        <p:spPr>
          <a:xfrm>
            <a:off x="9577751" y="4103935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sz="1000" dirty="0" smtClean="0">
                <a:solidFill>
                  <a:schemeClr val="tx1"/>
                </a:solidFill>
              </a:rPr>
              <a:t>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순서도: 자기 디스크 21"/>
          <p:cNvSpPr/>
          <p:nvPr/>
        </p:nvSpPr>
        <p:spPr>
          <a:xfrm>
            <a:off x="9577752" y="2691265"/>
            <a:ext cx="1292469" cy="519020"/>
          </a:xfrm>
          <a:prstGeom prst="flowChartMagneticDisk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  <a:effectLst/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회원 정보 </a:t>
            </a:r>
            <a:r>
              <a:rPr lang="en-US" altLang="ko-KR" sz="1000" dirty="0" smtClean="0">
                <a:solidFill>
                  <a:schemeClr val="tx1"/>
                </a:solidFill>
              </a:rPr>
              <a:t>DB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8" name="순서도: 종속 처리 27"/>
          <p:cNvSpPr/>
          <p:nvPr/>
        </p:nvSpPr>
        <p:spPr>
          <a:xfrm>
            <a:off x="5011615" y="3371511"/>
            <a:ext cx="1380625" cy="464631"/>
          </a:xfrm>
          <a:prstGeom prst="flowChartPredefinedProcess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로그인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순서도: 수행의 시작/종료 28"/>
          <p:cNvSpPr/>
          <p:nvPr/>
        </p:nvSpPr>
        <p:spPr>
          <a:xfrm>
            <a:off x="5008982" y="5681973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순서도: 수행의 시작/종료 29"/>
          <p:cNvSpPr/>
          <p:nvPr/>
        </p:nvSpPr>
        <p:spPr>
          <a:xfrm>
            <a:off x="5011614" y="4545885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게시글</a:t>
            </a:r>
            <a:r>
              <a:rPr lang="ko-KR" altLang="en-US" sz="1000" dirty="0" smtClean="0">
                <a:solidFill>
                  <a:schemeClr val="tx1"/>
                </a:solidFill>
              </a:rPr>
              <a:t> 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9" name="순서도: 수행의 시작/종료 38"/>
          <p:cNvSpPr/>
          <p:nvPr/>
        </p:nvSpPr>
        <p:spPr>
          <a:xfrm>
            <a:off x="5008983" y="5112611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게시글</a:t>
            </a:r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수정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0" name="순서도: 수행의 시작/종료 39"/>
          <p:cNvSpPr/>
          <p:nvPr/>
        </p:nvSpPr>
        <p:spPr>
          <a:xfrm>
            <a:off x="2884170" y="6024568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댓글 작성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3" name="직선 화살표 연결선 12"/>
          <p:cNvCxnSpPr>
            <a:stCxn id="31" idx="3"/>
            <a:endCxn id="18" idx="1"/>
          </p:cNvCxnSpPr>
          <p:nvPr/>
        </p:nvCxnSpPr>
        <p:spPr>
          <a:xfrm>
            <a:off x="2319249" y="2942988"/>
            <a:ext cx="626588" cy="1533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/>
          <p:cNvCxnSpPr>
            <a:stCxn id="18" idx="3"/>
            <a:endCxn id="22" idx="2"/>
          </p:cNvCxnSpPr>
          <p:nvPr/>
        </p:nvCxnSpPr>
        <p:spPr>
          <a:xfrm>
            <a:off x="4203137" y="2944521"/>
            <a:ext cx="5374615" cy="625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/>
          <p:cNvCxnSpPr>
            <a:stCxn id="18" idx="2"/>
            <a:endCxn id="14" idx="0"/>
          </p:cNvCxnSpPr>
          <p:nvPr/>
        </p:nvCxnSpPr>
        <p:spPr>
          <a:xfrm>
            <a:off x="3574487" y="3283025"/>
            <a:ext cx="0" cy="87308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/>
          <p:cNvCxnSpPr/>
          <p:nvPr/>
        </p:nvCxnSpPr>
        <p:spPr>
          <a:xfrm flipH="1">
            <a:off x="3574488" y="3620601"/>
            <a:ext cx="1437127" cy="1264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/>
          <p:cNvCxnSpPr>
            <a:stCxn id="14" idx="3"/>
            <a:endCxn id="20" idx="2"/>
          </p:cNvCxnSpPr>
          <p:nvPr/>
        </p:nvCxnSpPr>
        <p:spPr>
          <a:xfrm flipV="1">
            <a:off x="4264799" y="4363445"/>
            <a:ext cx="5312952" cy="21049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꺾인 연결선 86"/>
          <p:cNvCxnSpPr>
            <a:stCxn id="19" idx="2"/>
          </p:cNvCxnSpPr>
          <p:nvPr/>
        </p:nvCxnSpPr>
        <p:spPr>
          <a:xfrm rot="10800000">
            <a:off x="7139355" y="4373969"/>
            <a:ext cx="2438397" cy="1146518"/>
          </a:xfrm>
          <a:prstGeom prst="bentConnector3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/>
          <p:nvPr/>
        </p:nvCxnSpPr>
        <p:spPr>
          <a:xfrm>
            <a:off x="5653504" y="2950775"/>
            <a:ext cx="0" cy="42073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순서도: 수행의 시작/종료 96"/>
          <p:cNvSpPr/>
          <p:nvPr/>
        </p:nvSpPr>
        <p:spPr>
          <a:xfrm>
            <a:off x="938619" y="5681973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댓글 조회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99" name="직선 화살표 연결선 98"/>
          <p:cNvCxnSpPr>
            <a:stCxn id="14" idx="2"/>
            <a:endCxn id="46" idx="0"/>
          </p:cNvCxnSpPr>
          <p:nvPr/>
        </p:nvCxnSpPr>
        <p:spPr>
          <a:xfrm flipH="1">
            <a:off x="3574484" y="4612880"/>
            <a:ext cx="3" cy="51274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꺾인 연결선 104"/>
          <p:cNvCxnSpPr>
            <a:stCxn id="46" idx="3"/>
            <a:endCxn id="30" idx="1"/>
          </p:cNvCxnSpPr>
          <p:nvPr/>
        </p:nvCxnSpPr>
        <p:spPr>
          <a:xfrm flipV="1">
            <a:off x="4264796" y="4751899"/>
            <a:ext cx="746818" cy="57974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꺾인 연결선 115"/>
          <p:cNvCxnSpPr>
            <a:stCxn id="46" idx="3"/>
            <a:endCxn id="29" idx="1"/>
          </p:cNvCxnSpPr>
          <p:nvPr/>
        </p:nvCxnSpPr>
        <p:spPr>
          <a:xfrm>
            <a:off x="4264796" y="5331640"/>
            <a:ext cx="744186" cy="556347"/>
          </a:xfrm>
          <a:prstGeom prst="bentConnector3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직선 화살표 연결선 122"/>
          <p:cNvCxnSpPr>
            <a:stCxn id="46" idx="3"/>
            <a:endCxn id="39" idx="1"/>
          </p:cNvCxnSpPr>
          <p:nvPr/>
        </p:nvCxnSpPr>
        <p:spPr>
          <a:xfrm flipV="1">
            <a:off x="4264796" y="5318625"/>
            <a:ext cx="744187" cy="130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직선 화살표 연결선 127"/>
          <p:cNvCxnSpPr>
            <a:stCxn id="46" idx="2"/>
            <a:endCxn id="40" idx="0"/>
          </p:cNvCxnSpPr>
          <p:nvPr/>
        </p:nvCxnSpPr>
        <p:spPr>
          <a:xfrm flipH="1">
            <a:off x="3574483" y="5537654"/>
            <a:ext cx="1" cy="486914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순서도: 수행의 시작/종료 129"/>
          <p:cNvSpPr/>
          <p:nvPr/>
        </p:nvSpPr>
        <p:spPr>
          <a:xfrm>
            <a:off x="938620" y="5108459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댓글 수정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1" name="순서도: 수행의 시작/종료 130"/>
          <p:cNvSpPr/>
          <p:nvPr/>
        </p:nvSpPr>
        <p:spPr>
          <a:xfrm>
            <a:off x="938620" y="4546445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댓글 삭제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33" name="꺾인 연결선 132"/>
          <p:cNvCxnSpPr>
            <a:stCxn id="40" idx="1"/>
            <a:endCxn id="131" idx="3"/>
          </p:cNvCxnSpPr>
          <p:nvPr/>
        </p:nvCxnSpPr>
        <p:spPr>
          <a:xfrm rot="10800000">
            <a:off x="2319246" y="4752460"/>
            <a:ext cx="564925" cy="1478123"/>
          </a:xfrm>
          <a:prstGeom prst="bentConnector3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꺾인 연결선 136"/>
          <p:cNvCxnSpPr>
            <a:stCxn id="40" idx="1"/>
            <a:endCxn id="130" idx="3"/>
          </p:cNvCxnSpPr>
          <p:nvPr/>
        </p:nvCxnSpPr>
        <p:spPr>
          <a:xfrm rot="10800000">
            <a:off x="2319246" y="5314474"/>
            <a:ext cx="564925" cy="916109"/>
          </a:xfrm>
          <a:prstGeom prst="bentConnector3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40" idx="1"/>
            <a:endCxn id="97" idx="3"/>
          </p:cNvCxnSpPr>
          <p:nvPr/>
        </p:nvCxnSpPr>
        <p:spPr>
          <a:xfrm rot="10800000">
            <a:off x="2319244" y="5887988"/>
            <a:ext cx="564926" cy="342595"/>
          </a:xfrm>
          <a:prstGeom prst="bentConnector3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64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36854" y="383821"/>
            <a:ext cx="5233747" cy="564022"/>
            <a:chOff x="521264" y="410198"/>
            <a:chExt cx="5233747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464408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프로세스 설계서</a:t>
              </a: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_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캠핑 정보 취득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06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6854" y="2349434"/>
            <a:ext cx="11139332" cy="42584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r>
              <a:rPr lang="en-US" altLang="ko-KR" sz="2400" dirty="0" smtClean="0"/>
              <a:t>	</a:t>
            </a:r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536854" y="980663"/>
            <a:ext cx="11139331" cy="12860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 anchor="b">
            <a:normAutofit/>
          </a:bodyPr>
          <a:lstStyle/>
          <a:p>
            <a:endParaRPr lang="en-US" altLang="ko-KR" sz="2400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  <a:p>
            <a:endParaRPr lang="en-US" altLang="ko-KR" sz="2400" dirty="0"/>
          </a:p>
          <a:p>
            <a:endParaRPr lang="en-US" altLang="ko-KR" sz="2400" dirty="0" smtClean="0"/>
          </a:p>
        </p:txBody>
      </p:sp>
      <p:sp>
        <p:nvSpPr>
          <p:cNvPr id="24" name="TextBox 30"/>
          <p:cNvSpPr txBox="1"/>
          <p:nvPr/>
        </p:nvSpPr>
        <p:spPr>
          <a:xfrm>
            <a:off x="623160" y="12366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 anchor="t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개요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5" name="TextBox 30"/>
          <p:cNvSpPr txBox="1"/>
          <p:nvPr/>
        </p:nvSpPr>
        <p:spPr>
          <a:xfrm>
            <a:off x="1515215" y="1269414"/>
            <a:ext cx="3408115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캠핑에 관한 </a:t>
            </a:r>
            <a:r>
              <a:rPr kumimoji="1" lang="ko-KR" altLang="en-US" sz="1400" b="1" i="0" u="none" strike="noStrike" kern="1200" cap="none" spc="0" normalizeH="0" baseline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정보를 제공하는 프로세스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6" name="TextBox 30"/>
          <p:cNvSpPr txBox="1"/>
          <p:nvPr/>
        </p:nvSpPr>
        <p:spPr>
          <a:xfrm>
            <a:off x="5653504" y="1251137"/>
            <a:ext cx="955431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＃목표</a:t>
            </a:r>
            <a:endParaRPr kumimoji="1" lang="en-US" altLang="ko-KR" sz="18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27" name="TextBox 30"/>
          <p:cNvSpPr txBox="1"/>
          <p:nvPr/>
        </p:nvSpPr>
        <p:spPr>
          <a:xfrm>
            <a:off x="6649021" y="1292970"/>
            <a:ext cx="4484078" cy="52314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ko-KR" altLang="en-US" sz="14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이용자에게 캠핑에 관련된 법령 정보 주의사항을 제공하여 안전한 캠핑을 하는데 도움을 줄 수 있다</a:t>
            </a:r>
            <a:endParaRPr kumimoji="1" lang="en-US" altLang="ko-KR" sz="14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440905" y="4142850"/>
            <a:ext cx="1380625" cy="45677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1. </a:t>
            </a:r>
            <a:r>
              <a:rPr lang="ko-KR" altLang="en-US" sz="1000" dirty="0" smtClean="0">
                <a:solidFill>
                  <a:schemeClr val="tx1"/>
                </a:solidFill>
              </a:rPr>
              <a:t>캠핑 관련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정보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제공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사이트 이동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순서도: 수행의 시작/종료 30"/>
          <p:cNvSpPr/>
          <p:nvPr/>
        </p:nvSpPr>
        <p:spPr>
          <a:xfrm>
            <a:off x="5440906" y="2983874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캠핑 정보 제공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순서도: 수행의 시작/종료 45"/>
          <p:cNvSpPr/>
          <p:nvPr/>
        </p:nvSpPr>
        <p:spPr>
          <a:xfrm>
            <a:off x="5440905" y="5346572"/>
            <a:ext cx="1380625" cy="412028"/>
          </a:xfrm>
          <a:prstGeom prst="flowChartTerminator">
            <a:avLst/>
          </a:prstGeom>
          <a:solidFill>
            <a:schemeClr val="bg1"/>
          </a:solidFill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캠핑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정보 습득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cxnSp>
        <p:nvCxnSpPr>
          <p:cNvPr id="12" name="직선 화살표 연결선 11"/>
          <p:cNvCxnSpPr>
            <a:stCxn id="31" idx="2"/>
            <a:endCxn id="14" idx="0"/>
          </p:cNvCxnSpPr>
          <p:nvPr/>
        </p:nvCxnSpPr>
        <p:spPr>
          <a:xfrm flipH="1">
            <a:off x="6131218" y="3395902"/>
            <a:ext cx="1" cy="746948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14" idx="2"/>
            <a:endCxn id="46" idx="0"/>
          </p:cNvCxnSpPr>
          <p:nvPr/>
        </p:nvCxnSpPr>
        <p:spPr>
          <a:xfrm>
            <a:off x="6131218" y="4599623"/>
            <a:ext cx="0" cy="74694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8532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979622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ERD</a:t>
            </a:r>
            <a:endParaRPr kumimoji="1" lang="ko-KR" altLang="en-US" sz="3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/>
              <a:cs typeface="Arial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06864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43" y="996418"/>
            <a:ext cx="10956064" cy="5633630"/>
          </a:xfrm>
          <a:prstGeom prst="rect">
            <a:avLst/>
          </a:prstGeom>
        </p:spPr>
      </p:pic>
      <p:grpSp>
        <p:nvGrpSpPr>
          <p:cNvPr id="2" name="그룹 1"/>
          <p:cNvGrpSpPr/>
          <p:nvPr/>
        </p:nvGrpSpPr>
        <p:grpSpPr>
          <a:xfrm>
            <a:off x="521264" y="410198"/>
            <a:ext cx="2842066" cy="564022"/>
            <a:chOff x="521264" y="410198"/>
            <a:chExt cx="2842066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2252406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ERD_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전체 구조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01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6" name="TextBox 18"/>
          <p:cNvSpPr txBox="1"/>
          <p:nvPr/>
        </p:nvSpPr>
        <p:spPr>
          <a:xfrm>
            <a:off x="1062634" y="996418"/>
            <a:ext cx="1401894" cy="867793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주문번호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 장 구역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  <a:p>
            <a:pPr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cs typeface="Arial"/>
              </a:rPr>
              <a:t>FK 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ID</a:t>
            </a:r>
            <a:endParaRPr kumimoji="1" lang="ko-KR" altLang="en-US" sz="1000" b="1" dirty="0">
              <a:ln w="9525">
                <a:solidFill>
                  <a:srgbClr val="D9D9D9"/>
                </a:solidFill>
              </a:ln>
              <a:cs typeface="Arial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0" name="TextBox 18"/>
          <p:cNvSpPr txBox="1"/>
          <p:nvPr/>
        </p:nvSpPr>
        <p:spPr>
          <a:xfrm>
            <a:off x="4451756" y="1143572"/>
            <a:ext cx="1409115" cy="720639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캠핑 구역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PK </a:t>
            </a: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PK 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구역</a:t>
            </a: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/>
            </a:r>
            <a:b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</a:b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FK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허용 인원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4248583" y="5465828"/>
            <a:ext cx="1560677" cy="707815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ID</a:t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UK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 주소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3" name="TextBox 18"/>
          <p:cNvSpPr txBox="1"/>
          <p:nvPr/>
        </p:nvSpPr>
        <p:spPr>
          <a:xfrm>
            <a:off x="7035163" y="5487802"/>
            <a:ext cx="1464983" cy="553927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업로드 파일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업로드 파일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참조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4" name="TextBox 18"/>
          <p:cNvSpPr txBox="1"/>
          <p:nvPr/>
        </p:nvSpPr>
        <p:spPr>
          <a:xfrm>
            <a:off x="9683668" y="1512600"/>
            <a:ext cx="1204683" cy="553927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댓글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댓글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5" name="TextBox 18"/>
          <p:cNvSpPr txBox="1"/>
          <p:nvPr/>
        </p:nvSpPr>
        <p:spPr>
          <a:xfrm>
            <a:off x="9758434" y="4714207"/>
            <a:ext cx="1195031" cy="393304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3044" y="5465828"/>
            <a:ext cx="1644660" cy="809895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tIns="36000" bIns="36000" rtlCol="0" anchor="t">
            <a:normAutofit lnSpcReduction="10000"/>
          </a:bodyPr>
          <a:lstStyle/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ID</a:t>
            </a: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이메일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닉네임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사업자 번호</a:t>
            </a:r>
            <a:endParaRPr kumimoji="1" lang="en-US" altLang="ko-KR" sz="1000" b="1" dirty="0">
              <a:ln w="9525">
                <a:solidFill>
                  <a:srgbClr val="D9D9D9"/>
                </a:solidFill>
              </a:ln>
              <a:cs typeface="Arial"/>
            </a:endParaRPr>
          </a:p>
        </p:txBody>
      </p:sp>
      <p:sp>
        <p:nvSpPr>
          <p:cNvPr id="16" name="자유형 15"/>
          <p:cNvSpPr/>
          <p:nvPr/>
        </p:nvSpPr>
        <p:spPr>
          <a:xfrm rot="1902714">
            <a:off x="3931246" y="3210444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69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1370510" cy="564022"/>
            <a:chOff x="521264" y="410198"/>
            <a:chExt cx="137051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780850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ERD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02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908" y="974220"/>
            <a:ext cx="10987115" cy="5633630"/>
          </a:xfrm>
          <a:prstGeom prst="rect">
            <a:avLst/>
          </a:prstGeom>
        </p:spPr>
      </p:pic>
      <p:sp>
        <p:nvSpPr>
          <p:cNvPr id="14" name="TextBox 18"/>
          <p:cNvSpPr txBox="1"/>
          <p:nvPr/>
        </p:nvSpPr>
        <p:spPr>
          <a:xfrm>
            <a:off x="763510" y="989863"/>
            <a:ext cx="1186843" cy="795089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0" rIns="91374" bIns="0" anchor="ctr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예약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주문번호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latin typeface="맑은 고딕"/>
                <a:cs typeface="Arial"/>
              </a:rPr>
              <a:t>캠핑 장 구역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latin typeface="맑은 고딕"/>
              <a:cs typeface="Arial"/>
            </a:endParaRPr>
          </a:p>
          <a:p>
            <a:pPr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cs typeface="Arial"/>
              </a:rPr>
              <a:t>FK 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ID</a:t>
            </a:r>
            <a:endParaRPr kumimoji="1" lang="ko-KR" altLang="en-US" sz="1000" b="1" dirty="0">
              <a:ln w="9525">
                <a:solidFill>
                  <a:srgbClr val="D9D9D9"/>
                </a:solidFill>
              </a:ln>
              <a:cs typeface="Arial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7739" y="5615875"/>
            <a:ext cx="1405861" cy="809895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tIns="36000" bIns="36000" rtlCol="0" anchor="ctr">
            <a:normAutofit lnSpcReduction="10000"/>
          </a:bodyPr>
          <a:lstStyle/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회원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ID</a:t>
            </a: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이메일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닉네임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UK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cs typeface="Arial"/>
              </a:rPr>
              <a:t>사업자 번호</a:t>
            </a:r>
            <a:endParaRPr kumimoji="1" lang="en-US" altLang="ko-KR" sz="1000" b="1" dirty="0">
              <a:ln w="9525">
                <a:solidFill>
                  <a:srgbClr val="D9D9D9"/>
                </a:solidFill>
              </a:ln>
              <a:cs typeface="Arial"/>
            </a:endParaRPr>
          </a:p>
        </p:txBody>
      </p:sp>
      <p:sp>
        <p:nvSpPr>
          <p:cNvPr id="17" name="TextBox 18"/>
          <p:cNvSpPr txBox="1"/>
          <p:nvPr/>
        </p:nvSpPr>
        <p:spPr>
          <a:xfrm>
            <a:off x="5512526" y="1043867"/>
            <a:ext cx="1219199" cy="720639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 anchor="ctr">
            <a:spAutoFit/>
          </a:bodyPr>
          <a:lstStyle/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캠핑 구역</a:t>
            </a:r>
            <a:endParaRPr kumimoji="1" lang="en-US" altLang="ko-KR" sz="1000" b="1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cs typeface="Arial"/>
            </a:endParaRPr>
          </a:p>
          <a:p>
            <a:pPr lvl="0" algn="ctr" defTabSz="912813">
              <a:spcBef>
                <a:spcPts val="100"/>
              </a:spcBef>
              <a:spcAft>
                <a:spcPct val="0"/>
              </a:spcAft>
              <a:defRPr/>
            </a:pP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PK </a:t>
            </a: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PK </a:t>
            </a: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구역</a:t>
            </a:r>
            <a: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/>
            </a:r>
            <a:br>
              <a:rPr kumimoji="1" lang="en-US" altLang="ko-KR" sz="1000" b="1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</a:br>
            <a:r>
              <a:rPr kumimoji="1" lang="en-US" altLang="ko-KR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FK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허용 인원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5085802" y="5609315"/>
            <a:ext cx="1219204" cy="707815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 anchor="ctr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ID</a:t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UK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장 주소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60055" y="5577274"/>
            <a:ext cx="1464983" cy="553927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 anchor="ctr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업로드 파일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업로드 파일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참조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3" name="위쪽 화살표 설명선 12"/>
          <p:cNvSpPr/>
          <p:nvPr/>
        </p:nvSpPr>
        <p:spPr>
          <a:xfrm>
            <a:off x="2246811" y="5596460"/>
            <a:ext cx="1660975" cy="809895"/>
          </a:xfrm>
          <a:prstGeom prst="upArrowCallout">
            <a:avLst>
              <a:gd name="adj1" fmla="val 12570"/>
              <a:gd name="adj2" fmla="val 16713"/>
              <a:gd name="adj3" fmla="val 10499"/>
              <a:gd name="adj4" fmla="val 7844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회원 구분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(MTYPE)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사업자 회원과 일반 회원을 구분하는 코드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6" name="아래쪽 화살표 설명선 15"/>
          <p:cNvSpPr/>
          <p:nvPr/>
        </p:nvSpPr>
        <p:spPr>
          <a:xfrm>
            <a:off x="2011316" y="987709"/>
            <a:ext cx="1628870" cy="797243"/>
          </a:xfrm>
          <a:prstGeom prst="downArrowCallout">
            <a:avLst>
              <a:gd name="adj1" fmla="val 15467"/>
              <a:gd name="adj2" fmla="val 18233"/>
              <a:gd name="adj3" fmla="val 8566"/>
              <a:gd name="adj4" fmla="val 84312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ko-KR" altLang="en-US" sz="900" b="1" dirty="0" smtClean="0">
                <a:solidFill>
                  <a:schemeClr val="tx1"/>
                </a:solidFill>
              </a:rPr>
              <a:t>캠핑 장 번호</a:t>
            </a:r>
            <a:r>
              <a:rPr lang="en-US" altLang="ko-KR" sz="9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900" b="1" dirty="0" smtClean="0">
                <a:solidFill>
                  <a:schemeClr val="tx1"/>
                </a:solidFill>
              </a:rPr>
              <a:t>캠핑 장 구역</a:t>
            </a:r>
            <a:r>
              <a:rPr lang="en-US" altLang="ko-KR" sz="900" b="1" dirty="0" smtClean="0">
                <a:solidFill>
                  <a:schemeClr val="tx1"/>
                </a:solidFill>
              </a:rPr>
              <a:t>(CNUMBER, AREA) FK</a:t>
            </a: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해당 캠핑 장에 예약 내역이 있을 시 캠핑 장 삭제 불가 </a:t>
            </a:r>
            <a:endParaRPr lang="ko-KR" altLang="en-US" sz="900" dirty="0">
              <a:solidFill>
                <a:schemeClr val="tx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33098" y="4693923"/>
            <a:ext cx="3168341" cy="1139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754801" y="2066963"/>
            <a:ext cx="2328033" cy="255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위쪽 화살표 설명선 7"/>
          <p:cNvSpPr/>
          <p:nvPr/>
        </p:nvSpPr>
        <p:spPr>
          <a:xfrm>
            <a:off x="6383383" y="5559929"/>
            <a:ext cx="1576251" cy="757201"/>
          </a:xfrm>
          <a:prstGeom prst="upArrowCallout">
            <a:avLst>
              <a:gd name="adj1" fmla="val 12500"/>
              <a:gd name="adj2" fmla="val 18750"/>
              <a:gd name="adj3" fmla="val 10417"/>
              <a:gd name="adj4" fmla="val 77477"/>
            </a:avLst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회원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ID(MID) FK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등록한 캠핑 장이 존재 할 경우 회원 탈퇴 불가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077092" y="3605569"/>
            <a:ext cx="2516781" cy="1217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설명선 8"/>
          <p:cNvSpPr/>
          <p:nvPr/>
        </p:nvSpPr>
        <p:spPr>
          <a:xfrm>
            <a:off x="6757851" y="1043867"/>
            <a:ext cx="1663338" cy="741085"/>
          </a:xfrm>
          <a:prstGeom prst="downArrowCallout">
            <a:avLst>
              <a:gd name="adj1" fmla="val 15599"/>
              <a:gd name="adj2" fmla="val 17949"/>
              <a:gd name="adj3" fmla="val 10898"/>
              <a:gd name="adj4" fmla="val 8377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900" b="1" dirty="0" smtClean="0">
                <a:solidFill>
                  <a:schemeClr val="tx1"/>
                </a:solidFill>
              </a:rPr>
              <a:t>캠핑 장 번호</a:t>
            </a:r>
            <a:r>
              <a:rPr lang="en-US" altLang="ko-KR" sz="900" b="1" dirty="0" smtClean="0">
                <a:solidFill>
                  <a:schemeClr val="tx1"/>
                </a:solidFill>
              </a:rPr>
              <a:t>(CNUMBER) FK</a:t>
            </a:r>
          </a:p>
          <a:p>
            <a:pPr algn="ctr"/>
            <a:r>
              <a:rPr lang="ko-KR" altLang="en-US" sz="900" dirty="0" smtClean="0">
                <a:solidFill>
                  <a:schemeClr val="tx1"/>
                </a:solidFill>
              </a:rPr>
              <a:t>해당 캠핑 장 삭제 시 함께 삭제 됨</a:t>
            </a:r>
            <a:endParaRPr lang="en-US" altLang="ko-KR" sz="900" dirty="0" smtClean="0">
              <a:solidFill>
                <a:schemeClr val="tx1"/>
              </a:solidFill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512526" y="1985667"/>
            <a:ext cx="2081347" cy="1218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왼쪽 화살표 설명선 9"/>
          <p:cNvSpPr/>
          <p:nvPr/>
        </p:nvSpPr>
        <p:spPr>
          <a:xfrm>
            <a:off x="7656085" y="1824867"/>
            <a:ext cx="2367480" cy="822540"/>
          </a:xfrm>
          <a:prstGeom prst="leftArrowCallout">
            <a:avLst>
              <a:gd name="adj1" fmla="val 10567"/>
              <a:gd name="adj2" fmla="val 16753"/>
              <a:gd name="adj3" fmla="val 13660"/>
              <a:gd name="adj4" fmla="val 9132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캠핑 장 테이블과 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1 : </a:t>
            </a:r>
            <a:r>
              <a:rPr lang="ko-KR" altLang="en-US" sz="1000" b="1" dirty="0" smtClean="0">
                <a:solidFill>
                  <a:schemeClr val="tx1"/>
                </a:solidFill>
              </a:rPr>
              <a:t>다 구성</a:t>
            </a:r>
            <a:endParaRPr lang="en-US" altLang="ko-KR" sz="10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한 캠핑 장에 존재하는 구역과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구역 별 허용 인원을 입력하는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테이블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46092" y="2323267"/>
            <a:ext cx="2336742" cy="1139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왼쪽 화살표 설명선 25"/>
          <p:cNvSpPr/>
          <p:nvPr/>
        </p:nvSpPr>
        <p:spPr>
          <a:xfrm>
            <a:off x="3112133" y="2315393"/>
            <a:ext cx="1738542" cy="555251"/>
          </a:xfrm>
          <a:prstGeom prst="leftArrowCallout">
            <a:avLst>
              <a:gd name="adj1" fmla="val 10567"/>
              <a:gd name="adj2" fmla="val 16753"/>
              <a:gd name="adj3" fmla="val 13660"/>
              <a:gd name="adj4" fmla="val 9132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회원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ID(MID) FK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예약 내역이 존재할 경우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회원 탈퇴 불가 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7" name="아래쪽 화살표 설명선 26"/>
          <p:cNvSpPr/>
          <p:nvPr/>
        </p:nvSpPr>
        <p:spPr>
          <a:xfrm>
            <a:off x="9060877" y="3211429"/>
            <a:ext cx="1663338" cy="740311"/>
          </a:xfrm>
          <a:prstGeom prst="downArrowCallout">
            <a:avLst>
              <a:gd name="adj1" fmla="val 15599"/>
              <a:gd name="adj2" fmla="val 17949"/>
              <a:gd name="adj3" fmla="val 10898"/>
              <a:gd name="adj4" fmla="val 83779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참조 번호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(RID) FK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해당 캠핑 </a:t>
            </a:r>
            <a:r>
              <a:rPr lang="ko-KR" altLang="en-US" sz="1000" dirty="0">
                <a:solidFill>
                  <a:schemeClr val="tx1"/>
                </a:solidFill>
              </a:rPr>
              <a:t>장</a:t>
            </a:r>
            <a:r>
              <a:rPr lang="ko-KR" altLang="en-US" sz="1000" dirty="0" smtClean="0">
                <a:solidFill>
                  <a:schemeClr val="tx1"/>
                </a:solidFill>
              </a:rPr>
              <a:t> 삭제 시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함께 삭제 됨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8634156" y="4369096"/>
            <a:ext cx="2469274" cy="1292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293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1370510" cy="564022"/>
            <a:chOff x="521264" y="410198"/>
            <a:chExt cx="1370510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780850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ERD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03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54" y="974220"/>
            <a:ext cx="10654060" cy="5633630"/>
          </a:xfrm>
          <a:prstGeom prst="rect">
            <a:avLst/>
          </a:prstGeom>
        </p:spPr>
      </p:pic>
      <p:sp>
        <p:nvSpPr>
          <p:cNvPr id="20" name="TextBox 18"/>
          <p:cNvSpPr txBox="1"/>
          <p:nvPr/>
        </p:nvSpPr>
        <p:spPr>
          <a:xfrm>
            <a:off x="2943344" y="1596490"/>
            <a:ext cx="2710835" cy="553927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댓글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댓글 번호</a:t>
            </a: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/>
            </a:r>
            <a:b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</a:b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FK : </a:t>
            </a: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1" name="TextBox 18"/>
          <p:cNvSpPr txBox="1"/>
          <p:nvPr/>
        </p:nvSpPr>
        <p:spPr>
          <a:xfrm>
            <a:off x="3137483" y="5444050"/>
            <a:ext cx="2130803" cy="393304"/>
          </a:xfrm>
          <a:prstGeom prst="rect">
            <a:avLst/>
          </a:prstGeom>
          <a:solidFill>
            <a:schemeClr val="bg2"/>
          </a:solidFill>
          <a:ln w="28575">
            <a:solidFill>
              <a:schemeClr val="bg2">
                <a:lumMod val="90000"/>
              </a:schemeClr>
            </a:solidFill>
          </a:ln>
        </p:spPr>
        <p:txBody>
          <a:bodyPr wrap="square" lIns="91374" tIns="36000" rIns="91374" bIns="36000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</a:t>
            </a:r>
            <a:endParaRPr kumimoji="1" lang="en-US" altLang="ko-KR" sz="1000" b="1" i="0" u="none" strike="noStrike" kern="1200" cap="none" spc="0" normalizeH="0" baseline="0" dirty="0" smtClean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1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PK : </a:t>
            </a:r>
            <a:r>
              <a:rPr kumimoji="1" lang="ko-KR" altLang="en-US" sz="1000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 글 번호</a:t>
            </a:r>
            <a:endParaRPr kumimoji="1" lang="ko-KR" altLang="en-US" sz="1000" b="1" i="0" u="none" strike="noStrike" kern="1200" cap="none" spc="0" normalizeH="0" baseline="0" dirty="0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0" name="왼쪽 화살표 설명선 9"/>
          <p:cNvSpPr/>
          <p:nvPr/>
        </p:nvSpPr>
        <p:spPr>
          <a:xfrm>
            <a:off x="7013572" y="2594066"/>
            <a:ext cx="2278473" cy="610687"/>
          </a:xfrm>
          <a:prstGeom prst="leftArrowCallout">
            <a:avLst>
              <a:gd name="adj1" fmla="val 15684"/>
              <a:gd name="adj2" fmla="val 24595"/>
              <a:gd name="adj3" fmla="val 13660"/>
              <a:gd name="adj4" fmla="val 9132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게시 글 번호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(PNUMBER) FK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게시 글 삭제 시 해당 게시 글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댓글 삭제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11" name="왼쪽 화살표 설명선 10"/>
          <p:cNvSpPr/>
          <p:nvPr/>
        </p:nvSpPr>
        <p:spPr>
          <a:xfrm>
            <a:off x="6769730" y="4379322"/>
            <a:ext cx="1721125" cy="732606"/>
          </a:xfrm>
          <a:prstGeom prst="leftArrowCallout">
            <a:avLst>
              <a:gd name="adj1" fmla="val 17699"/>
              <a:gd name="adj2" fmla="val 22697"/>
              <a:gd name="adj3" fmla="val 13660"/>
              <a:gd name="adj4" fmla="val 91326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smtClean="0">
                <a:solidFill>
                  <a:schemeClr val="tx1"/>
                </a:solidFill>
              </a:rPr>
              <a:t>게시 글 구분</a:t>
            </a:r>
            <a:r>
              <a:rPr lang="en-US" altLang="ko-KR" sz="1000" b="1" dirty="0" smtClean="0">
                <a:solidFill>
                  <a:schemeClr val="tx1"/>
                </a:solidFill>
              </a:rPr>
              <a:t>(PTYPE)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질문 게시판 게시 글과 자유 게시판 게시 글을 구분하는 코드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645920" y="2576648"/>
            <a:ext cx="5303520" cy="1230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645920" y="4842500"/>
            <a:ext cx="5042263" cy="15303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1065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3760104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S/W </a:t>
            </a:r>
            <a:r>
              <a:rPr kumimoji="1" lang="ko-KR" altLang="en-US" sz="3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아키텍처 설계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3778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21264" y="410198"/>
            <a:ext cx="4600561" cy="564022"/>
            <a:chOff x="521264" y="410198"/>
            <a:chExt cx="4600561" cy="564022"/>
          </a:xfrm>
        </p:grpSpPr>
        <p:sp>
          <p:nvSpPr>
            <p:cNvPr id="17" name="다이아몬드 16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10924" y="472712"/>
              <a:ext cx="4010901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소요기술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6854" y="451302"/>
              <a:ext cx="564170" cy="45163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01</a:t>
              </a: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004486"/>
              </p:ext>
            </p:extLst>
          </p:nvPr>
        </p:nvGraphicFramePr>
        <p:xfrm>
          <a:off x="2206704" y="1038116"/>
          <a:ext cx="8047039" cy="4720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5814">
                  <a:extLst>
                    <a:ext uri="{9D8B030D-6E8A-4147-A177-3AD203B41FA5}">
                      <a16:colId xmlns:a16="http://schemas.microsoft.com/office/drawing/2014/main" val="2596345634"/>
                    </a:ext>
                  </a:extLst>
                </a:gridCol>
                <a:gridCol w="2549276">
                  <a:extLst>
                    <a:ext uri="{9D8B030D-6E8A-4147-A177-3AD203B41FA5}">
                      <a16:colId xmlns:a16="http://schemas.microsoft.com/office/drawing/2014/main" val="1241682242"/>
                    </a:ext>
                  </a:extLst>
                </a:gridCol>
                <a:gridCol w="4171949">
                  <a:extLst>
                    <a:ext uri="{9D8B030D-6E8A-4147-A177-3AD203B41FA5}">
                      <a16:colId xmlns:a16="http://schemas.microsoft.com/office/drawing/2014/main" val="3652994148"/>
                    </a:ext>
                  </a:extLst>
                </a:gridCol>
              </a:tblGrid>
              <a:tr h="21498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분류</a:t>
                      </a:r>
                      <a:endParaRPr lang="ko-KR" altLang="en-US" sz="1000" dirty="0"/>
                    </a:p>
                  </a:txBody>
                  <a:tcPr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기능</a:t>
                      </a:r>
                      <a:endParaRPr lang="ko-KR" altLang="en-US" sz="1000" dirty="0"/>
                    </a:p>
                  </a:txBody>
                  <a:tcPr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기술</a:t>
                      </a:r>
                      <a:endParaRPr lang="ko-KR" altLang="en-US" sz="1000" dirty="0"/>
                    </a:p>
                  </a:txBody>
                  <a:tcPr>
                    <a:solidFill>
                      <a:srgbClr val="55CFD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040463"/>
                  </a:ext>
                </a:extLst>
              </a:tr>
              <a:tr h="233912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언어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프런트엔드</a:t>
                      </a:r>
                      <a:endParaRPr lang="ko-KR" altLang="en-US" sz="1000" dirty="0"/>
                    </a:p>
                  </a:txBody>
                  <a:tcPr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HTML,</a:t>
                      </a:r>
                      <a:r>
                        <a:rPr lang="en-US" altLang="ko-KR" sz="1000" baseline="0" dirty="0" smtClean="0"/>
                        <a:t> CSS, ES6(CSR)</a:t>
                      </a:r>
                      <a:endParaRPr lang="ko-KR" altLang="en-US" sz="1000" dirty="0"/>
                    </a:p>
                  </a:txBody>
                  <a:tcPr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0745349"/>
                  </a:ext>
                </a:extLst>
              </a:tr>
              <a:tr h="26062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백엔드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JAVA17,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Thymeleaf</a:t>
                      </a:r>
                      <a:r>
                        <a:rPr lang="en-US" altLang="ko-KR" sz="1000" baseline="0" dirty="0" smtClean="0"/>
                        <a:t>(SSR), SQL, PL/SQL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1778049"/>
                  </a:ext>
                </a:extLst>
              </a:tr>
              <a:tr h="23391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서버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DB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Oracle</a:t>
                      </a:r>
                      <a:r>
                        <a:rPr lang="en-US" altLang="ko-KR" sz="1000" baseline="0" dirty="0" smtClean="0"/>
                        <a:t> 18c XE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3666231"/>
                  </a:ext>
                </a:extLst>
              </a:tr>
              <a:tr h="30188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WAS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Spring Boot</a:t>
                      </a:r>
                      <a:r>
                        <a:rPr lang="en-US" altLang="ko-KR" sz="1000" baseline="0" dirty="0" smtClean="0"/>
                        <a:t> embedded Tomcat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391511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DB</a:t>
                      </a:r>
                      <a:r>
                        <a:rPr lang="ko-KR" altLang="en-US" sz="1000" dirty="0" smtClean="0"/>
                        <a:t>연동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Spring JDBC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2117174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프레임워크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백엔드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Spring</a:t>
                      </a:r>
                      <a:r>
                        <a:rPr lang="en-US" altLang="ko-KR" sz="1000" baseline="0" dirty="0" smtClean="0"/>
                        <a:t> Framework6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8325067"/>
                  </a:ext>
                </a:extLst>
              </a:tr>
              <a:tr h="25670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라이브러리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Open</a:t>
                      </a:r>
                      <a:r>
                        <a:rPr lang="en-US" altLang="ko-KR" sz="1000" baseline="0" dirty="0" smtClean="0"/>
                        <a:t> API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 smtClean="0"/>
                        <a:t>KaKao</a:t>
                      </a:r>
                      <a:r>
                        <a:rPr lang="ko-KR" altLang="en-US" sz="1000" dirty="0" smtClean="0"/>
                        <a:t>지도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err="1" smtClean="0"/>
                        <a:t>공공데이터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ko-KR" altLang="en-US" sz="1000" dirty="0" err="1" smtClean="0"/>
                        <a:t>사업자확인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60775"/>
                  </a:ext>
                </a:extLst>
              </a:tr>
              <a:tr h="243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3th</a:t>
                      </a:r>
                      <a:r>
                        <a:rPr lang="en-US" altLang="ko-KR" sz="1000" baseline="0" dirty="0" smtClean="0"/>
                        <a:t> party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Lombok,</a:t>
                      </a:r>
                      <a:r>
                        <a:rPr lang="en-US" altLang="ko-KR" sz="1000" baseline="0" dirty="0" smtClean="0"/>
                        <a:t> Font-Awesome</a:t>
                      </a:r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4981345"/>
                  </a:ext>
                </a:extLst>
              </a:tr>
              <a:tr h="233912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데이터교환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프런트엔드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AJAX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917887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백엔드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Rest</a:t>
                      </a:r>
                      <a:r>
                        <a:rPr lang="en-US" altLang="ko-KR" sz="1000" baseline="0" dirty="0" smtClean="0"/>
                        <a:t> API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926404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데이터포맷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JSON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3976633"/>
                  </a:ext>
                </a:extLst>
              </a:tr>
              <a:tr h="23391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디자인패턴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MVC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Spring MVC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1006504"/>
                  </a:ext>
                </a:extLst>
              </a:tr>
              <a:tr h="233912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도구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55CFD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err="1" smtClean="0"/>
                        <a:t>웹표준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VS Code, Chrome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2757788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서버프로그램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IntelliJ</a:t>
                      </a:r>
                      <a:r>
                        <a:rPr lang="en-US" altLang="ko-KR" sz="1000" baseline="0" dirty="0" smtClean="0"/>
                        <a:t> IDE, JDK17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198702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DB</a:t>
                      </a:r>
                      <a:r>
                        <a:rPr lang="ko-KR" altLang="en-US" sz="1000" dirty="0" smtClean="0"/>
                        <a:t>클라이언트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Oracle SQL Developer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7600684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형상관리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 smtClean="0"/>
                        <a:t>Git</a:t>
                      </a:r>
                      <a:r>
                        <a:rPr lang="en-US" altLang="ko-KR" sz="1000" dirty="0" smtClean="0"/>
                        <a:t> / </a:t>
                      </a:r>
                      <a:r>
                        <a:rPr lang="en-US" altLang="ko-KR" sz="1000" dirty="0" err="1" smtClean="0"/>
                        <a:t>Github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8147081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테스트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smtClean="0"/>
                        <a:t>Postman, Junit5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3458537"/>
                  </a:ext>
                </a:extLst>
              </a:tr>
              <a:tr h="2339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빌드</a:t>
                      </a:r>
                      <a:r>
                        <a:rPr lang="en-US" altLang="ko-KR" sz="1000" dirty="0" smtClean="0"/>
                        <a:t>(build)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 smtClean="0"/>
                        <a:t>Gradle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smtClean="0"/>
                        <a:t>컴파일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dirty="0" smtClean="0"/>
                        <a:t>테스트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dirty="0" err="1" smtClean="0"/>
                        <a:t>패키징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dirty="0" smtClean="0"/>
                        <a:t>배포</a:t>
                      </a:r>
                      <a:r>
                        <a:rPr lang="en-US" altLang="ko-KR" sz="1000" dirty="0" smtClean="0"/>
                        <a:t>,</a:t>
                      </a:r>
                      <a:r>
                        <a:rPr lang="ko-KR" altLang="en-US" sz="1000" dirty="0" smtClean="0"/>
                        <a:t>문서 자동화</a:t>
                      </a:r>
                      <a:r>
                        <a:rPr lang="en-US" altLang="ko-KR" sz="1000" dirty="0" smtClean="0"/>
                        <a:t>)</a:t>
                      </a:r>
                      <a:endParaRPr lang="ko-KR" altLang="en-US" sz="1000" dirty="0"/>
                    </a:p>
                  </a:txBody>
                  <a:tcPr anchor="ctr">
                    <a:solidFill>
                      <a:srgbClr val="D0E0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400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437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모서리가 둥근 직사각형 260"/>
          <p:cNvSpPr/>
          <p:nvPr/>
        </p:nvSpPr>
        <p:spPr>
          <a:xfrm>
            <a:off x="0" y="1021907"/>
            <a:ext cx="12192000" cy="1222606"/>
          </a:xfrm>
          <a:prstGeom prst="roundRect">
            <a:avLst/>
          </a:prstGeom>
          <a:solidFill>
            <a:srgbClr val="7030A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0" name="모서리가 둥근 직사각형 259"/>
          <p:cNvSpPr/>
          <p:nvPr/>
        </p:nvSpPr>
        <p:spPr>
          <a:xfrm>
            <a:off x="0" y="2551502"/>
            <a:ext cx="12192000" cy="1130936"/>
          </a:xfrm>
          <a:prstGeom prst="roundRect">
            <a:avLst/>
          </a:prstGeom>
          <a:solidFill>
            <a:schemeClr val="tx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9" name="모서리가 둥근 직사각형 258"/>
          <p:cNvSpPr/>
          <p:nvPr/>
        </p:nvSpPr>
        <p:spPr>
          <a:xfrm>
            <a:off x="-16800" y="3765431"/>
            <a:ext cx="12192000" cy="971147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8" name="모서리가 둥근 직사각형 257"/>
          <p:cNvSpPr/>
          <p:nvPr/>
        </p:nvSpPr>
        <p:spPr>
          <a:xfrm>
            <a:off x="0" y="5896917"/>
            <a:ext cx="12192000" cy="612614"/>
          </a:xfrm>
          <a:prstGeom prst="roundRect">
            <a:avLst/>
          </a:prstGeom>
          <a:solidFill>
            <a:srgbClr val="56D0D1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7" name="모서리가 둥근 직사각형 256"/>
          <p:cNvSpPr/>
          <p:nvPr/>
        </p:nvSpPr>
        <p:spPr>
          <a:xfrm>
            <a:off x="0" y="4781484"/>
            <a:ext cx="12192000" cy="971147"/>
          </a:xfrm>
          <a:prstGeom prst="roundRect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/>
          <p:cNvGrpSpPr/>
          <p:nvPr/>
        </p:nvGrpSpPr>
        <p:grpSpPr>
          <a:xfrm>
            <a:off x="521264" y="410198"/>
            <a:ext cx="6003188" cy="564022"/>
            <a:chOff x="521264" y="410198"/>
            <a:chExt cx="6003188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5413528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시스템 아키텍처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(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전체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)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02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53128" y="1357997"/>
            <a:ext cx="1589947" cy="57884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Presentation </a:t>
            </a:r>
            <a:r>
              <a:rPr lang="en-US" altLang="ko-KR" dirty="0"/>
              <a:t>Layer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53128" y="2765638"/>
            <a:ext cx="1300293" cy="578840"/>
          </a:xfrm>
          <a:prstGeom prst="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</a:t>
            </a:r>
            <a:r>
              <a:rPr lang="en-US" altLang="ko-KR" dirty="0" smtClean="0"/>
              <a:t>Layer</a:t>
            </a:r>
            <a:endParaRPr lang="ko-KR" altLang="en-US" dirty="0"/>
          </a:p>
        </p:txBody>
      </p:sp>
      <p:sp>
        <p:nvSpPr>
          <p:cNvPr id="10" name="직사각형 9"/>
          <p:cNvSpPr/>
          <p:nvPr/>
        </p:nvSpPr>
        <p:spPr>
          <a:xfrm>
            <a:off x="168792" y="3967354"/>
            <a:ext cx="1300293" cy="57884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Business Layer 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153127" y="4963358"/>
            <a:ext cx="1300293" cy="57884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/>
              <a:t>Data Access Layer</a:t>
            </a:r>
            <a:endParaRPr lang="ko-KR" altLang="en-US" sz="1600" dirty="0"/>
          </a:p>
        </p:txBody>
      </p:sp>
      <p:sp>
        <p:nvSpPr>
          <p:cNvPr id="13" name="직사각형 12"/>
          <p:cNvSpPr/>
          <p:nvPr/>
        </p:nvSpPr>
        <p:spPr>
          <a:xfrm>
            <a:off x="105168" y="6110382"/>
            <a:ext cx="1363917" cy="256509"/>
          </a:xfrm>
          <a:prstGeom prst="rect">
            <a:avLst/>
          </a:prstGeom>
          <a:solidFill>
            <a:srgbClr val="56D0D1"/>
          </a:solidFill>
          <a:ln>
            <a:solidFill>
              <a:srgbClr val="55CFD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Data Base</a:t>
            </a:r>
            <a:endParaRPr lang="ko-KR" altLang="en-US" dirty="0"/>
          </a:p>
        </p:txBody>
      </p:sp>
      <p:sp>
        <p:nvSpPr>
          <p:cNvPr id="37" name="직사각형 36"/>
          <p:cNvSpPr/>
          <p:nvPr/>
        </p:nvSpPr>
        <p:spPr>
          <a:xfrm>
            <a:off x="5594291" y="2272510"/>
            <a:ext cx="1190645" cy="209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Dispatcher Servlet </a:t>
            </a:r>
            <a:endParaRPr lang="ko-KR" altLang="en-US" sz="900" dirty="0"/>
          </a:p>
        </p:txBody>
      </p:sp>
      <p:sp>
        <p:nvSpPr>
          <p:cNvPr id="38" name="직사각형 37"/>
          <p:cNvSpPr/>
          <p:nvPr/>
        </p:nvSpPr>
        <p:spPr>
          <a:xfrm>
            <a:off x="5594291" y="2640343"/>
            <a:ext cx="1190645" cy="209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Interceptor</a:t>
            </a:r>
            <a:endParaRPr lang="ko-KR" altLang="en-US" sz="900" dirty="0"/>
          </a:p>
        </p:txBody>
      </p:sp>
      <p:cxnSp>
        <p:nvCxnSpPr>
          <p:cNvPr id="40" name="직선 화살표 연결선 39"/>
          <p:cNvCxnSpPr>
            <a:stCxn id="37" idx="2"/>
            <a:endCxn id="38" idx="0"/>
          </p:cNvCxnSpPr>
          <p:nvPr/>
        </p:nvCxnSpPr>
        <p:spPr>
          <a:xfrm>
            <a:off x="6189614" y="2481590"/>
            <a:ext cx="0" cy="158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46" name="그룹 45"/>
          <p:cNvGrpSpPr/>
          <p:nvPr/>
        </p:nvGrpSpPr>
        <p:grpSpPr>
          <a:xfrm>
            <a:off x="2089208" y="1087086"/>
            <a:ext cx="2160000" cy="857298"/>
            <a:chOff x="1929491" y="1388023"/>
            <a:chExt cx="2160000" cy="857298"/>
          </a:xfrm>
        </p:grpSpPr>
        <p:sp>
          <p:nvSpPr>
            <p:cNvPr id="41" name="직사각형 40"/>
            <p:cNvSpPr/>
            <p:nvPr/>
          </p:nvSpPr>
          <p:spPr>
            <a:xfrm>
              <a:off x="1929491" y="1525321"/>
              <a:ext cx="2160000" cy="720000"/>
            </a:xfrm>
            <a:prstGeom prst="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/>
                <a:t>bPost.html, bulletinBoard.html, bulletinBoardPosting.html, qPost.html, question.html, QuestionPosting.html, updateBPost.html, updateQPost.html</a:t>
              </a: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2646384" y="1388023"/>
              <a:ext cx="722645" cy="216000"/>
            </a:xfrm>
            <a:prstGeom prst="rect">
              <a:avLst/>
            </a:prstGeom>
            <a:solidFill>
              <a:srgbClr val="7030A0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/>
                <a:t>게시판</a:t>
              </a:r>
              <a:endParaRPr lang="ko-KR" altLang="en-US" sz="1400" dirty="0"/>
            </a:p>
          </p:txBody>
        </p:sp>
      </p:grpSp>
      <p:grpSp>
        <p:nvGrpSpPr>
          <p:cNvPr id="45" name="그룹 44"/>
          <p:cNvGrpSpPr/>
          <p:nvPr/>
        </p:nvGrpSpPr>
        <p:grpSpPr>
          <a:xfrm>
            <a:off x="4751793" y="1087626"/>
            <a:ext cx="2880000" cy="857298"/>
            <a:chOff x="5012199" y="1388023"/>
            <a:chExt cx="2880000" cy="857298"/>
          </a:xfrm>
        </p:grpSpPr>
        <p:sp>
          <p:nvSpPr>
            <p:cNvPr id="42" name="직사각형 41"/>
            <p:cNvSpPr/>
            <p:nvPr/>
          </p:nvSpPr>
          <p:spPr>
            <a:xfrm>
              <a:off x="5012199" y="1525321"/>
              <a:ext cx="2880000" cy="720000"/>
            </a:xfrm>
            <a:prstGeom prst="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 smtClean="0"/>
                <a:t>SignUp.html</a:t>
              </a:r>
              <a:r>
                <a:rPr lang="en-US" altLang="ko-KR" sz="800" dirty="0"/>
                <a:t>, SignUpUserGen.html, SignUpUserCamp.html, </a:t>
              </a:r>
              <a:r>
                <a:rPr lang="en-US" altLang="ko-KR" sz="800" dirty="0" smtClean="0"/>
                <a:t>SignUPSuccess.html, </a:t>
              </a:r>
              <a:r>
                <a:rPr lang="en-US" altLang="ko-KR" sz="800" dirty="0"/>
                <a:t>LogIn.html, FindByIdPw.html, FindIdSuccess.html, </a:t>
              </a:r>
              <a:r>
                <a:rPr lang="en-US" altLang="ko-KR" sz="800" dirty="0" smtClean="0"/>
                <a:t>FindpwSuccess.html, </a:t>
              </a:r>
              <a:r>
                <a:rPr lang="en-US" altLang="ko-KR" sz="800" dirty="0"/>
                <a:t>myPage__common.html, myPage__</a:t>
              </a:r>
              <a:r>
                <a:rPr lang="en-US" altLang="ko-KR" sz="800" dirty="0" smtClean="0"/>
                <a:t>manager.html</a:t>
              </a:r>
              <a:endParaRPr lang="en-US" altLang="ko-KR" sz="800" dirty="0"/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6017369" y="1388023"/>
              <a:ext cx="869659" cy="216000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/>
                <a:t>회원</a:t>
              </a:r>
              <a:endParaRPr lang="ko-KR" altLang="en-US" sz="1400" dirty="0"/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8134377" y="1087086"/>
            <a:ext cx="1800000" cy="858751"/>
            <a:chOff x="8195630" y="1388023"/>
            <a:chExt cx="1800000" cy="858751"/>
          </a:xfrm>
        </p:grpSpPr>
        <p:sp>
          <p:nvSpPr>
            <p:cNvPr id="43" name="직사각형 42"/>
            <p:cNvSpPr/>
            <p:nvPr/>
          </p:nvSpPr>
          <p:spPr>
            <a:xfrm>
              <a:off x="8195630" y="1525321"/>
              <a:ext cx="1800000" cy="721453"/>
            </a:xfrm>
            <a:prstGeom prst="rect">
              <a:avLst/>
            </a:prstGeom>
            <a:ln>
              <a:solidFill>
                <a:srgbClr val="7030A0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800" dirty="0"/>
                <a:t>SearchListMain.html, detailPage-user.html, detailPageSave.html, detailPageUpdate.html, orders.html, </a:t>
              </a:r>
              <a:r>
                <a:rPr lang="en-US" altLang="ko-KR" sz="800" dirty="0" smtClean="0"/>
                <a:t>ordersCheck.html</a:t>
              </a:r>
              <a:endParaRPr lang="en-US" altLang="ko-KR" sz="800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8539163" y="1388023"/>
              <a:ext cx="1112934" cy="216000"/>
            </a:xfrm>
            <a:prstGeom prst="rect">
              <a:avLst/>
            </a:prstGeom>
            <a:solidFill>
              <a:srgbClr val="7030A0"/>
            </a:solidFill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 smtClean="0"/>
                <a:t>검색</a:t>
              </a:r>
              <a:r>
                <a:rPr lang="en-US" altLang="ko-KR" sz="1000" dirty="0" smtClean="0"/>
                <a:t>, </a:t>
              </a:r>
              <a:r>
                <a:rPr lang="ko-KR" altLang="en-US" sz="1000" dirty="0" smtClean="0"/>
                <a:t>조회</a:t>
              </a:r>
              <a:r>
                <a:rPr lang="en-US" altLang="ko-KR" sz="1000" dirty="0" smtClean="0"/>
                <a:t>, </a:t>
              </a:r>
              <a:r>
                <a:rPr lang="ko-KR" altLang="en-US" sz="1000" dirty="0" smtClean="0"/>
                <a:t>예약</a:t>
              </a:r>
              <a:endParaRPr lang="ko-KR" altLang="en-US" sz="1000" dirty="0"/>
            </a:p>
          </p:txBody>
        </p:sp>
      </p:grpSp>
      <p:cxnSp>
        <p:nvCxnSpPr>
          <p:cNvPr id="50" name="직선 화살표 연결선 49"/>
          <p:cNvCxnSpPr>
            <a:stCxn id="42" idx="2"/>
          </p:cNvCxnSpPr>
          <p:nvPr/>
        </p:nvCxnSpPr>
        <p:spPr>
          <a:xfrm flipH="1">
            <a:off x="6189614" y="1944924"/>
            <a:ext cx="2179" cy="327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41" idx="2"/>
          </p:cNvCxnSpPr>
          <p:nvPr/>
        </p:nvCxnSpPr>
        <p:spPr>
          <a:xfrm rot="16200000" flipH="1">
            <a:off x="4599620" y="513971"/>
            <a:ext cx="159582" cy="3020407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꺾인 연결선 56"/>
          <p:cNvCxnSpPr>
            <a:stCxn id="43" idx="2"/>
          </p:cNvCxnSpPr>
          <p:nvPr/>
        </p:nvCxnSpPr>
        <p:spPr>
          <a:xfrm rot="5400000">
            <a:off x="7532932" y="602520"/>
            <a:ext cx="158129" cy="2844762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5601832" y="2993709"/>
            <a:ext cx="1190645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MemberController</a:t>
            </a:r>
            <a:endParaRPr lang="ko-KR" altLang="en-US" sz="900" dirty="0"/>
          </a:p>
        </p:txBody>
      </p:sp>
      <p:sp>
        <p:nvSpPr>
          <p:cNvPr id="61" name="직사각형 60"/>
          <p:cNvSpPr/>
          <p:nvPr/>
        </p:nvSpPr>
        <p:spPr>
          <a:xfrm>
            <a:off x="5486714" y="3381617"/>
            <a:ext cx="1405794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ApiMemberController</a:t>
            </a:r>
            <a:endParaRPr lang="ko-KR" altLang="en-US" sz="900" dirty="0"/>
          </a:p>
        </p:txBody>
      </p:sp>
      <p:sp>
        <p:nvSpPr>
          <p:cNvPr id="62" name="직사각형 61"/>
          <p:cNvSpPr/>
          <p:nvPr/>
        </p:nvSpPr>
        <p:spPr>
          <a:xfrm>
            <a:off x="9994735" y="2987235"/>
            <a:ext cx="1365471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CommunityController</a:t>
            </a:r>
            <a:endParaRPr lang="ko-KR" altLang="en-US" sz="900" dirty="0"/>
          </a:p>
        </p:txBody>
      </p:sp>
      <p:sp>
        <p:nvSpPr>
          <p:cNvPr id="63" name="직사각형 62"/>
          <p:cNvSpPr/>
          <p:nvPr/>
        </p:nvSpPr>
        <p:spPr>
          <a:xfrm>
            <a:off x="7114809" y="3385355"/>
            <a:ext cx="1311189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RestOrdersController</a:t>
            </a:r>
            <a:endParaRPr lang="ko-KR" altLang="en-US" sz="900" dirty="0"/>
          </a:p>
        </p:txBody>
      </p:sp>
      <p:sp>
        <p:nvSpPr>
          <p:cNvPr id="64" name="직사각형 63"/>
          <p:cNvSpPr/>
          <p:nvPr/>
        </p:nvSpPr>
        <p:spPr>
          <a:xfrm>
            <a:off x="7175082" y="2993172"/>
            <a:ext cx="1190645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OrdersController</a:t>
            </a:r>
            <a:endParaRPr lang="ko-KR" altLang="en-US" sz="900" dirty="0"/>
          </a:p>
        </p:txBody>
      </p:sp>
      <p:sp>
        <p:nvSpPr>
          <p:cNvPr id="65" name="직사각형 64"/>
          <p:cNvSpPr/>
          <p:nvPr/>
        </p:nvSpPr>
        <p:spPr>
          <a:xfrm>
            <a:off x="4124541" y="2987235"/>
            <a:ext cx="1190645" cy="299454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MyPageManager</a:t>
            </a:r>
            <a:endParaRPr lang="en-US" altLang="ko-KR" sz="900" dirty="0" smtClean="0"/>
          </a:p>
          <a:p>
            <a:pPr algn="ctr"/>
            <a:r>
              <a:rPr lang="en-US" altLang="ko-KR" sz="900" dirty="0" smtClean="0"/>
              <a:t>Controller</a:t>
            </a:r>
            <a:endParaRPr lang="ko-KR" altLang="en-US" sz="900" dirty="0"/>
          </a:p>
        </p:txBody>
      </p:sp>
      <p:sp>
        <p:nvSpPr>
          <p:cNvPr id="66" name="직사각형 65"/>
          <p:cNvSpPr/>
          <p:nvPr/>
        </p:nvSpPr>
        <p:spPr>
          <a:xfrm>
            <a:off x="2644066" y="2987235"/>
            <a:ext cx="1359425" cy="299454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MyPageCommon</a:t>
            </a:r>
            <a:endParaRPr lang="en-US" altLang="ko-KR" sz="900" dirty="0" smtClean="0"/>
          </a:p>
          <a:p>
            <a:pPr algn="ctr"/>
            <a:r>
              <a:rPr lang="en-US" altLang="ko-KR" sz="900" dirty="0" smtClean="0"/>
              <a:t>Controller</a:t>
            </a:r>
            <a:endParaRPr lang="ko-KR" altLang="en-US" sz="900" dirty="0"/>
          </a:p>
        </p:txBody>
      </p:sp>
      <p:sp>
        <p:nvSpPr>
          <p:cNvPr id="67" name="직사각형 66"/>
          <p:cNvSpPr/>
          <p:nvPr/>
        </p:nvSpPr>
        <p:spPr>
          <a:xfrm>
            <a:off x="8520618" y="3376432"/>
            <a:ext cx="1414183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AttachFileController</a:t>
            </a:r>
            <a:endParaRPr lang="ko-KR" altLang="en-US" sz="900" dirty="0"/>
          </a:p>
        </p:txBody>
      </p:sp>
      <p:sp>
        <p:nvSpPr>
          <p:cNvPr id="68" name="직사각형 67"/>
          <p:cNvSpPr/>
          <p:nvPr/>
        </p:nvSpPr>
        <p:spPr>
          <a:xfrm>
            <a:off x="8632386" y="2993172"/>
            <a:ext cx="1190645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CampingController</a:t>
            </a:r>
            <a:endParaRPr lang="ko-KR" altLang="en-US" sz="900" dirty="0"/>
          </a:p>
        </p:txBody>
      </p:sp>
      <p:cxnSp>
        <p:nvCxnSpPr>
          <p:cNvPr id="70" name="직선 화살표 연결선 69"/>
          <p:cNvCxnSpPr>
            <a:stCxn id="60" idx="2"/>
            <a:endCxn id="61" idx="0"/>
          </p:cNvCxnSpPr>
          <p:nvPr/>
        </p:nvCxnSpPr>
        <p:spPr>
          <a:xfrm flipH="1">
            <a:off x="6189611" y="3202789"/>
            <a:ext cx="7544" cy="1788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직선 화살표 연결선 75"/>
          <p:cNvCxnSpPr>
            <a:stCxn id="38" idx="2"/>
          </p:cNvCxnSpPr>
          <p:nvPr/>
        </p:nvCxnSpPr>
        <p:spPr>
          <a:xfrm flipH="1">
            <a:off x="6189612" y="2849423"/>
            <a:ext cx="2" cy="1538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5" name="꺾인 연결선 84"/>
          <p:cNvCxnSpPr>
            <a:stCxn id="38" idx="3"/>
            <a:endCxn id="64" idx="0"/>
          </p:cNvCxnSpPr>
          <p:nvPr/>
        </p:nvCxnSpPr>
        <p:spPr>
          <a:xfrm>
            <a:off x="6784936" y="2744883"/>
            <a:ext cx="985469" cy="2482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stCxn id="64" idx="2"/>
            <a:endCxn id="63" idx="0"/>
          </p:cNvCxnSpPr>
          <p:nvPr/>
        </p:nvCxnSpPr>
        <p:spPr>
          <a:xfrm flipH="1">
            <a:off x="7770404" y="3202252"/>
            <a:ext cx="1" cy="1831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2" name="직사각형 91"/>
          <p:cNvSpPr/>
          <p:nvPr/>
        </p:nvSpPr>
        <p:spPr>
          <a:xfrm>
            <a:off x="10165450" y="3577509"/>
            <a:ext cx="559744" cy="20908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paging</a:t>
            </a:r>
            <a:endParaRPr lang="ko-KR" altLang="en-US" sz="900" dirty="0"/>
          </a:p>
        </p:txBody>
      </p:sp>
      <p:cxnSp>
        <p:nvCxnSpPr>
          <p:cNvPr id="105" name="꺾인 연결선 104"/>
          <p:cNvCxnSpPr>
            <a:endCxn id="68" idx="0"/>
          </p:cNvCxnSpPr>
          <p:nvPr/>
        </p:nvCxnSpPr>
        <p:spPr>
          <a:xfrm>
            <a:off x="7777946" y="2744722"/>
            <a:ext cx="1449763" cy="2484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직선 화살표 연결선 106"/>
          <p:cNvCxnSpPr>
            <a:stCxn id="68" idx="2"/>
            <a:endCxn id="67" idx="0"/>
          </p:cNvCxnSpPr>
          <p:nvPr/>
        </p:nvCxnSpPr>
        <p:spPr>
          <a:xfrm>
            <a:off x="9227709" y="3202252"/>
            <a:ext cx="1" cy="1741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직사각형 107"/>
          <p:cNvSpPr/>
          <p:nvPr/>
        </p:nvSpPr>
        <p:spPr>
          <a:xfrm>
            <a:off x="5594288" y="3970739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MembersSVC</a:t>
            </a:r>
            <a:endParaRPr lang="ko-KR" altLang="en-US" sz="900" dirty="0"/>
          </a:p>
        </p:txBody>
      </p:sp>
      <p:sp>
        <p:nvSpPr>
          <p:cNvPr id="109" name="직사각형 108"/>
          <p:cNvSpPr/>
          <p:nvPr/>
        </p:nvSpPr>
        <p:spPr>
          <a:xfrm>
            <a:off x="5594288" y="4898870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</a:t>
            </a:r>
            <a:endParaRPr lang="ko-KR" altLang="en-US" sz="900" dirty="0"/>
          </a:p>
        </p:txBody>
      </p:sp>
      <p:sp>
        <p:nvSpPr>
          <p:cNvPr id="110" name="직사각형 109"/>
          <p:cNvSpPr/>
          <p:nvPr/>
        </p:nvSpPr>
        <p:spPr>
          <a:xfrm>
            <a:off x="8632385" y="3973213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CampingSVC</a:t>
            </a:r>
            <a:endParaRPr lang="ko-KR" altLang="en-US" sz="900" dirty="0"/>
          </a:p>
        </p:txBody>
      </p:sp>
      <p:sp>
        <p:nvSpPr>
          <p:cNvPr id="111" name="직사각형 110"/>
          <p:cNvSpPr/>
          <p:nvPr/>
        </p:nvSpPr>
        <p:spPr>
          <a:xfrm>
            <a:off x="5594288" y="4333805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MembersSVCImpl</a:t>
            </a:r>
            <a:endParaRPr lang="ko-KR" altLang="en-US" sz="900" dirty="0"/>
          </a:p>
        </p:txBody>
      </p:sp>
      <p:cxnSp>
        <p:nvCxnSpPr>
          <p:cNvPr id="113" name="직선 화살표 연결선 112"/>
          <p:cNvCxnSpPr>
            <a:stCxn id="61" idx="2"/>
            <a:endCxn id="108" idx="0"/>
          </p:cNvCxnSpPr>
          <p:nvPr/>
        </p:nvCxnSpPr>
        <p:spPr>
          <a:xfrm>
            <a:off x="6189611" y="3590697"/>
            <a:ext cx="0" cy="3800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직선 화살표 연결선 114"/>
          <p:cNvCxnSpPr>
            <a:stCxn id="108" idx="2"/>
            <a:endCxn id="111" idx="0"/>
          </p:cNvCxnSpPr>
          <p:nvPr/>
        </p:nvCxnSpPr>
        <p:spPr>
          <a:xfrm>
            <a:off x="6189611" y="4179819"/>
            <a:ext cx="0" cy="1539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직사각형 119"/>
          <p:cNvSpPr/>
          <p:nvPr/>
        </p:nvSpPr>
        <p:spPr>
          <a:xfrm>
            <a:off x="7173290" y="3980085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OrdersSVC</a:t>
            </a:r>
            <a:endParaRPr lang="ko-KR" altLang="en-US" sz="900" dirty="0"/>
          </a:p>
        </p:txBody>
      </p:sp>
      <p:sp>
        <p:nvSpPr>
          <p:cNvPr id="121" name="직사각형 120"/>
          <p:cNvSpPr/>
          <p:nvPr/>
        </p:nvSpPr>
        <p:spPr>
          <a:xfrm>
            <a:off x="7173290" y="4338280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OrdersSVCImpl</a:t>
            </a:r>
            <a:endParaRPr lang="ko-KR" altLang="en-US" sz="900" dirty="0"/>
          </a:p>
        </p:txBody>
      </p:sp>
      <p:sp>
        <p:nvSpPr>
          <p:cNvPr id="122" name="직사각형 121"/>
          <p:cNvSpPr/>
          <p:nvPr/>
        </p:nvSpPr>
        <p:spPr>
          <a:xfrm>
            <a:off x="8632385" y="4335464"/>
            <a:ext cx="1190645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CampingSVCImpl</a:t>
            </a:r>
            <a:endParaRPr lang="ko-KR" altLang="en-US" sz="900" dirty="0"/>
          </a:p>
        </p:txBody>
      </p:sp>
      <p:sp>
        <p:nvSpPr>
          <p:cNvPr id="123" name="직사각형 122"/>
          <p:cNvSpPr/>
          <p:nvPr/>
        </p:nvSpPr>
        <p:spPr>
          <a:xfrm>
            <a:off x="10082146" y="3974741"/>
            <a:ext cx="726353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PostSVC</a:t>
            </a:r>
            <a:endParaRPr lang="ko-KR" altLang="en-US" sz="900" dirty="0"/>
          </a:p>
        </p:txBody>
      </p:sp>
      <p:sp>
        <p:nvSpPr>
          <p:cNvPr id="124" name="직사각형 123"/>
          <p:cNvSpPr/>
          <p:nvPr/>
        </p:nvSpPr>
        <p:spPr>
          <a:xfrm>
            <a:off x="9995639" y="4337114"/>
            <a:ext cx="899363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PostSVCImpl</a:t>
            </a:r>
            <a:endParaRPr lang="ko-KR" altLang="en-US" sz="900" dirty="0"/>
          </a:p>
        </p:txBody>
      </p:sp>
      <p:sp>
        <p:nvSpPr>
          <p:cNvPr id="129" name="직사각형 128"/>
          <p:cNvSpPr/>
          <p:nvPr/>
        </p:nvSpPr>
        <p:spPr>
          <a:xfrm>
            <a:off x="11089768" y="3961956"/>
            <a:ext cx="971603" cy="209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CommentsSVC</a:t>
            </a:r>
            <a:endParaRPr lang="ko-KR" altLang="en-US" sz="900" dirty="0"/>
          </a:p>
        </p:txBody>
      </p:sp>
      <p:sp>
        <p:nvSpPr>
          <p:cNvPr id="130" name="직사각형 129"/>
          <p:cNvSpPr/>
          <p:nvPr/>
        </p:nvSpPr>
        <p:spPr>
          <a:xfrm>
            <a:off x="11054933" y="4331088"/>
            <a:ext cx="1041272" cy="373080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CommentsSVC</a:t>
            </a:r>
            <a:endParaRPr lang="en-US" altLang="ko-KR" sz="900" dirty="0" smtClean="0"/>
          </a:p>
          <a:p>
            <a:pPr algn="ctr"/>
            <a:r>
              <a:rPr lang="en-US" altLang="ko-KR" sz="900" dirty="0" err="1" smtClean="0"/>
              <a:t>Impl</a:t>
            </a:r>
            <a:endParaRPr lang="ko-KR" altLang="en-US" sz="900" dirty="0"/>
          </a:p>
        </p:txBody>
      </p:sp>
      <p:cxnSp>
        <p:nvCxnSpPr>
          <p:cNvPr id="132" name="꺾인 연결선 131"/>
          <p:cNvCxnSpPr>
            <a:stCxn id="92" idx="2"/>
            <a:endCxn id="123" idx="0"/>
          </p:cNvCxnSpPr>
          <p:nvPr/>
        </p:nvCxnSpPr>
        <p:spPr>
          <a:xfrm rot="16200000" flipH="1">
            <a:off x="10351246" y="3880664"/>
            <a:ext cx="188152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2" name="꺾인 연결선 141"/>
          <p:cNvCxnSpPr>
            <a:stCxn id="62" idx="2"/>
            <a:endCxn id="92" idx="0"/>
          </p:cNvCxnSpPr>
          <p:nvPr/>
        </p:nvCxnSpPr>
        <p:spPr>
          <a:xfrm rot="5400000">
            <a:off x="10370800" y="3270838"/>
            <a:ext cx="381194" cy="23214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4" name="꺾인 연결선 143"/>
          <p:cNvCxnSpPr>
            <a:endCxn id="129" idx="0"/>
          </p:cNvCxnSpPr>
          <p:nvPr/>
        </p:nvCxnSpPr>
        <p:spPr>
          <a:xfrm>
            <a:off x="10677470" y="3386912"/>
            <a:ext cx="898100" cy="57504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6" name="직선 화살표 연결선 145"/>
          <p:cNvCxnSpPr>
            <a:stCxn id="129" idx="2"/>
            <a:endCxn id="130" idx="0"/>
          </p:cNvCxnSpPr>
          <p:nvPr/>
        </p:nvCxnSpPr>
        <p:spPr>
          <a:xfrm flipH="1">
            <a:off x="11575569" y="4171036"/>
            <a:ext cx="1" cy="160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0" name="직선 화살표 연결선 149"/>
          <p:cNvCxnSpPr>
            <a:stCxn id="123" idx="2"/>
            <a:endCxn id="124" idx="0"/>
          </p:cNvCxnSpPr>
          <p:nvPr/>
        </p:nvCxnSpPr>
        <p:spPr>
          <a:xfrm flipH="1">
            <a:off x="10445321" y="4183821"/>
            <a:ext cx="2" cy="153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직선 화살표 연결선 153"/>
          <p:cNvCxnSpPr>
            <a:stCxn id="67" idx="2"/>
            <a:endCxn id="110" idx="0"/>
          </p:cNvCxnSpPr>
          <p:nvPr/>
        </p:nvCxnSpPr>
        <p:spPr>
          <a:xfrm flipH="1">
            <a:off x="9227708" y="3585512"/>
            <a:ext cx="2" cy="387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직선 화살표 연결선 156"/>
          <p:cNvCxnSpPr>
            <a:stCxn id="110" idx="2"/>
            <a:endCxn id="122" idx="0"/>
          </p:cNvCxnSpPr>
          <p:nvPr/>
        </p:nvCxnSpPr>
        <p:spPr>
          <a:xfrm>
            <a:off x="9227708" y="4182293"/>
            <a:ext cx="0" cy="153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9" name="직선 화살표 연결선 158"/>
          <p:cNvCxnSpPr>
            <a:stCxn id="63" idx="2"/>
            <a:endCxn id="120" idx="0"/>
          </p:cNvCxnSpPr>
          <p:nvPr/>
        </p:nvCxnSpPr>
        <p:spPr>
          <a:xfrm flipH="1">
            <a:off x="7768613" y="3594435"/>
            <a:ext cx="1791" cy="3856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2" name="직선 화살표 연결선 161"/>
          <p:cNvCxnSpPr>
            <a:stCxn id="120" idx="2"/>
            <a:endCxn id="121" idx="0"/>
          </p:cNvCxnSpPr>
          <p:nvPr/>
        </p:nvCxnSpPr>
        <p:spPr>
          <a:xfrm>
            <a:off x="7768613" y="4189165"/>
            <a:ext cx="0" cy="149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9" name="직사각형 168"/>
          <p:cNvSpPr/>
          <p:nvPr/>
        </p:nvSpPr>
        <p:spPr>
          <a:xfrm>
            <a:off x="5594288" y="5255571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MembersDAOImpl</a:t>
            </a:r>
            <a:endParaRPr lang="ko-KR" altLang="en-US" sz="900" dirty="0"/>
          </a:p>
        </p:txBody>
      </p:sp>
      <p:sp>
        <p:nvSpPr>
          <p:cNvPr id="170" name="직사각형 169"/>
          <p:cNvSpPr/>
          <p:nvPr/>
        </p:nvSpPr>
        <p:spPr>
          <a:xfrm>
            <a:off x="7173290" y="4896854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OrdersDAO</a:t>
            </a:r>
            <a:endParaRPr lang="ko-KR" altLang="en-US" sz="900" dirty="0"/>
          </a:p>
        </p:txBody>
      </p:sp>
      <p:sp>
        <p:nvSpPr>
          <p:cNvPr id="171" name="직사각형 170"/>
          <p:cNvSpPr/>
          <p:nvPr/>
        </p:nvSpPr>
        <p:spPr>
          <a:xfrm>
            <a:off x="7173290" y="5251919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OrdersDAOImpl</a:t>
            </a:r>
            <a:endParaRPr lang="ko-KR" altLang="en-US" sz="900" dirty="0"/>
          </a:p>
        </p:txBody>
      </p:sp>
      <p:sp>
        <p:nvSpPr>
          <p:cNvPr id="172" name="직사각형 171"/>
          <p:cNvSpPr/>
          <p:nvPr/>
        </p:nvSpPr>
        <p:spPr>
          <a:xfrm>
            <a:off x="8632383" y="4898870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CampingDAO</a:t>
            </a:r>
            <a:endParaRPr lang="ko-KR" altLang="en-US" sz="900" dirty="0"/>
          </a:p>
        </p:txBody>
      </p:sp>
      <p:sp>
        <p:nvSpPr>
          <p:cNvPr id="173" name="직사각형 172"/>
          <p:cNvSpPr/>
          <p:nvPr/>
        </p:nvSpPr>
        <p:spPr>
          <a:xfrm>
            <a:off x="8632383" y="5251919"/>
            <a:ext cx="1190645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CampingDAOImpl</a:t>
            </a:r>
            <a:endParaRPr lang="ko-KR" altLang="en-US" sz="900" dirty="0"/>
          </a:p>
        </p:txBody>
      </p:sp>
      <p:sp>
        <p:nvSpPr>
          <p:cNvPr id="174" name="직사각형 173"/>
          <p:cNvSpPr/>
          <p:nvPr/>
        </p:nvSpPr>
        <p:spPr>
          <a:xfrm>
            <a:off x="10082143" y="4898870"/>
            <a:ext cx="726353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PostDAO</a:t>
            </a:r>
            <a:endParaRPr lang="ko-KR" altLang="en-US" sz="900" dirty="0"/>
          </a:p>
        </p:txBody>
      </p:sp>
      <p:sp>
        <p:nvSpPr>
          <p:cNvPr id="175" name="직사각형 174"/>
          <p:cNvSpPr/>
          <p:nvPr/>
        </p:nvSpPr>
        <p:spPr>
          <a:xfrm>
            <a:off x="9995637" y="5251919"/>
            <a:ext cx="899363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PostDAOImpl</a:t>
            </a:r>
            <a:endParaRPr lang="ko-KR" altLang="en-US" sz="900" dirty="0"/>
          </a:p>
        </p:txBody>
      </p:sp>
      <p:sp>
        <p:nvSpPr>
          <p:cNvPr id="176" name="직사각형 175"/>
          <p:cNvSpPr/>
          <p:nvPr/>
        </p:nvSpPr>
        <p:spPr>
          <a:xfrm>
            <a:off x="11072350" y="4898870"/>
            <a:ext cx="1006438" cy="209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CommentsDAO</a:t>
            </a:r>
            <a:endParaRPr lang="ko-KR" altLang="en-US" sz="900" dirty="0"/>
          </a:p>
        </p:txBody>
      </p:sp>
      <p:sp>
        <p:nvSpPr>
          <p:cNvPr id="177" name="직사각형 176"/>
          <p:cNvSpPr/>
          <p:nvPr/>
        </p:nvSpPr>
        <p:spPr>
          <a:xfrm>
            <a:off x="11054933" y="5248792"/>
            <a:ext cx="1041272" cy="373080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CommentsDAO</a:t>
            </a:r>
            <a:endParaRPr lang="en-US" altLang="ko-KR" sz="900" dirty="0" smtClean="0"/>
          </a:p>
          <a:p>
            <a:pPr algn="ctr"/>
            <a:r>
              <a:rPr lang="en-US" altLang="ko-KR" sz="900" dirty="0" err="1" smtClean="0"/>
              <a:t>Impl</a:t>
            </a:r>
            <a:endParaRPr lang="ko-KR" altLang="en-US" sz="900" dirty="0"/>
          </a:p>
        </p:txBody>
      </p:sp>
      <p:cxnSp>
        <p:nvCxnSpPr>
          <p:cNvPr id="179" name="직선 화살표 연결선 178"/>
          <p:cNvCxnSpPr>
            <a:stCxn id="111" idx="2"/>
            <a:endCxn id="109" idx="0"/>
          </p:cNvCxnSpPr>
          <p:nvPr/>
        </p:nvCxnSpPr>
        <p:spPr>
          <a:xfrm>
            <a:off x="6189611" y="4542885"/>
            <a:ext cx="0" cy="355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1" name="직선 화살표 연결선 180"/>
          <p:cNvCxnSpPr>
            <a:stCxn id="109" idx="2"/>
            <a:endCxn id="169" idx="0"/>
          </p:cNvCxnSpPr>
          <p:nvPr/>
        </p:nvCxnSpPr>
        <p:spPr>
          <a:xfrm>
            <a:off x="6189611" y="5107950"/>
            <a:ext cx="0" cy="1476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3" name="직선 화살표 연결선 182"/>
          <p:cNvCxnSpPr>
            <a:stCxn id="121" idx="2"/>
            <a:endCxn id="170" idx="0"/>
          </p:cNvCxnSpPr>
          <p:nvPr/>
        </p:nvCxnSpPr>
        <p:spPr>
          <a:xfrm>
            <a:off x="7768613" y="4547360"/>
            <a:ext cx="0" cy="3494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5" name="직선 화살표 연결선 184"/>
          <p:cNvCxnSpPr>
            <a:stCxn id="170" idx="2"/>
            <a:endCxn id="171" idx="0"/>
          </p:cNvCxnSpPr>
          <p:nvPr/>
        </p:nvCxnSpPr>
        <p:spPr>
          <a:xfrm>
            <a:off x="7768613" y="5105934"/>
            <a:ext cx="0" cy="145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9" name="직선 화살표 연결선 188"/>
          <p:cNvCxnSpPr>
            <a:stCxn id="122" idx="2"/>
            <a:endCxn id="172" idx="0"/>
          </p:cNvCxnSpPr>
          <p:nvPr/>
        </p:nvCxnSpPr>
        <p:spPr>
          <a:xfrm flipH="1">
            <a:off x="9227706" y="4544544"/>
            <a:ext cx="2" cy="354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1" name="직선 화살표 연결선 190"/>
          <p:cNvCxnSpPr>
            <a:stCxn id="172" idx="2"/>
            <a:endCxn id="173" idx="0"/>
          </p:cNvCxnSpPr>
          <p:nvPr/>
        </p:nvCxnSpPr>
        <p:spPr>
          <a:xfrm>
            <a:off x="9227706" y="5107950"/>
            <a:ext cx="0" cy="143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5" name="직선 화살표 연결선 194"/>
          <p:cNvCxnSpPr>
            <a:stCxn id="124" idx="2"/>
            <a:endCxn id="174" idx="0"/>
          </p:cNvCxnSpPr>
          <p:nvPr/>
        </p:nvCxnSpPr>
        <p:spPr>
          <a:xfrm flipH="1">
            <a:off x="10445320" y="4546194"/>
            <a:ext cx="1" cy="352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9" name="직선 화살표 연결선 198"/>
          <p:cNvCxnSpPr>
            <a:stCxn id="174" idx="2"/>
            <a:endCxn id="175" idx="0"/>
          </p:cNvCxnSpPr>
          <p:nvPr/>
        </p:nvCxnSpPr>
        <p:spPr>
          <a:xfrm flipH="1">
            <a:off x="10445319" y="5107950"/>
            <a:ext cx="1" cy="1439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2" name="직선 화살표 연결선 201"/>
          <p:cNvCxnSpPr>
            <a:stCxn id="130" idx="2"/>
            <a:endCxn id="176" idx="0"/>
          </p:cNvCxnSpPr>
          <p:nvPr/>
        </p:nvCxnSpPr>
        <p:spPr>
          <a:xfrm>
            <a:off x="11575569" y="4704168"/>
            <a:ext cx="0" cy="194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6" name="직선 화살표 연결선 205"/>
          <p:cNvCxnSpPr>
            <a:stCxn id="176" idx="2"/>
            <a:endCxn id="177" idx="0"/>
          </p:cNvCxnSpPr>
          <p:nvPr/>
        </p:nvCxnSpPr>
        <p:spPr>
          <a:xfrm>
            <a:off x="11575569" y="5107950"/>
            <a:ext cx="0" cy="1408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8" name="직사각형 207"/>
          <p:cNvSpPr/>
          <p:nvPr/>
        </p:nvSpPr>
        <p:spPr>
          <a:xfrm>
            <a:off x="5594288" y="5735499"/>
            <a:ext cx="1190645" cy="2118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JDBC </a:t>
            </a:r>
            <a:r>
              <a:rPr lang="en-US" altLang="ko-KR" sz="900" dirty="0" err="1" smtClean="0"/>
              <a:t>Templete</a:t>
            </a:r>
            <a:endParaRPr lang="ko-KR" altLang="en-US" sz="900" dirty="0"/>
          </a:p>
        </p:txBody>
      </p:sp>
      <p:cxnSp>
        <p:nvCxnSpPr>
          <p:cNvPr id="210" name="직선 화살표 연결선 209"/>
          <p:cNvCxnSpPr>
            <a:stCxn id="169" idx="2"/>
            <a:endCxn id="208" idx="0"/>
          </p:cNvCxnSpPr>
          <p:nvPr/>
        </p:nvCxnSpPr>
        <p:spPr>
          <a:xfrm>
            <a:off x="6189611" y="5464651"/>
            <a:ext cx="0" cy="2708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6" name="꺾인 연결선 225"/>
          <p:cNvCxnSpPr>
            <a:stCxn id="177" idx="2"/>
            <a:endCxn id="208" idx="3"/>
          </p:cNvCxnSpPr>
          <p:nvPr/>
        </p:nvCxnSpPr>
        <p:spPr>
          <a:xfrm rot="5400000">
            <a:off x="9070476" y="3336329"/>
            <a:ext cx="219551" cy="4790636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4" name="직선 연결선 233"/>
          <p:cNvCxnSpPr>
            <a:stCxn id="171" idx="2"/>
          </p:cNvCxnSpPr>
          <p:nvPr/>
        </p:nvCxnSpPr>
        <p:spPr>
          <a:xfrm flipH="1">
            <a:off x="7768612" y="5460999"/>
            <a:ext cx="1" cy="3804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6" name="직선 연결선 235"/>
          <p:cNvCxnSpPr>
            <a:stCxn id="173" idx="2"/>
          </p:cNvCxnSpPr>
          <p:nvPr/>
        </p:nvCxnSpPr>
        <p:spPr>
          <a:xfrm flipH="1">
            <a:off x="9227705" y="5460999"/>
            <a:ext cx="1" cy="38042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8" name="직선 연결선 237"/>
          <p:cNvCxnSpPr>
            <a:stCxn id="175" idx="2"/>
          </p:cNvCxnSpPr>
          <p:nvPr/>
        </p:nvCxnSpPr>
        <p:spPr>
          <a:xfrm flipH="1">
            <a:off x="10445318" y="5460999"/>
            <a:ext cx="1" cy="3850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1" name="직사각형 250"/>
          <p:cNvSpPr/>
          <p:nvPr/>
        </p:nvSpPr>
        <p:spPr>
          <a:xfrm>
            <a:off x="4570192" y="6211947"/>
            <a:ext cx="763880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Members</a:t>
            </a:r>
          </a:p>
        </p:txBody>
      </p:sp>
      <p:sp>
        <p:nvSpPr>
          <p:cNvPr id="252" name="직사각형 251"/>
          <p:cNvSpPr/>
          <p:nvPr/>
        </p:nvSpPr>
        <p:spPr>
          <a:xfrm>
            <a:off x="7109871" y="6196049"/>
            <a:ext cx="729443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Orders</a:t>
            </a:r>
          </a:p>
        </p:txBody>
      </p:sp>
      <p:sp>
        <p:nvSpPr>
          <p:cNvPr id="253" name="직사각형 252"/>
          <p:cNvSpPr/>
          <p:nvPr/>
        </p:nvSpPr>
        <p:spPr>
          <a:xfrm>
            <a:off x="8148529" y="6196846"/>
            <a:ext cx="581616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Post</a:t>
            </a:r>
          </a:p>
        </p:txBody>
      </p:sp>
      <p:sp>
        <p:nvSpPr>
          <p:cNvPr id="254" name="직사각형 253"/>
          <p:cNvSpPr/>
          <p:nvPr/>
        </p:nvSpPr>
        <p:spPr>
          <a:xfrm>
            <a:off x="9035637" y="6196049"/>
            <a:ext cx="743863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Commets</a:t>
            </a:r>
            <a:endParaRPr lang="en-US" altLang="ko-KR" sz="900" dirty="0" smtClean="0"/>
          </a:p>
        </p:txBody>
      </p:sp>
      <p:sp>
        <p:nvSpPr>
          <p:cNvPr id="255" name="직사각형 254"/>
          <p:cNvSpPr/>
          <p:nvPr/>
        </p:nvSpPr>
        <p:spPr>
          <a:xfrm>
            <a:off x="3387391" y="6213671"/>
            <a:ext cx="881929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CampArea</a:t>
            </a:r>
            <a:endParaRPr lang="en-US" altLang="ko-KR" sz="900" dirty="0" smtClean="0"/>
          </a:p>
        </p:txBody>
      </p:sp>
      <p:sp>
        <p:nvSpPr>
          <p:cNvPr id="256" name="직사각형 255"/>
          <p:cNvSpPr/>
          <p:nvPr/>
        </p:nvSpPr>
        <p:spPr>
          <a:xfrm>
            <a:off x="2341132" y="6206588"/>
            <a:ext cx="740304" cy="209080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Camping</a:t>
            </a:r>
          </a:p>
        </p:txBody>
      </p:sp>
      <p:cxnSp>
        <p:nvCxnSpPr>
          <p:cNvPr id="263" name="꺾인 연결선 262"/>
          <p:cNvCxnSpPr>
            <a:endCxn id="62" idx="0"/>
          </p:cNvCxnSpPr>
          <p:nvPr/>
        </p:nvCxnSpPr>
        <p:spPr>
          <a:xfrm>
            <a:off x="9227705" y="2744722"/>
            <a:ext cx="1449766" cy="24251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9" name="직사각형 268"/>
          <p:cNvSpPr/>
          <p:nvPr/>
        </p:nvSpPr>
        <p:spPr>
          <a:xfrm>
            <a:off x="1548323" y="2987235"/>
            <a:ext cx="1025649" cy="209080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LoginController</a:t>
            </a:r>
            <a:endParaRPr lang="ko-KR" altLang="en-US" sz="900" dirty="0"/>
          </a:p>
        </p:txBody>
      </p:sp>
      <p:cxnSp>
        <p:nvCxnSpPr>
          <p:cNvPr id="277" name="꺾인 연결선 276"/>
          <p:cNvCxnSpPr>
            <a:stCxn id="38" idx="1"/>
            <a:endCxn id="65" idx="0"/>
          </p:cNvCxnSpPr>
          <p:nvPr/>
        </p:nvCxnSpPr>
        <p:spPr>
          <a:xfrm rot="10800000" flipV="1">
            <a:off x="4719865" y="2744883"/>
            <a:ext cx="874427" cy="2423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1" name="꺾인 연결선 280"/>
          <p:cNvCxnSpPr>
            <a:endCxn id="66" idx="0"/>
          </p:cNvCxnSpPr>
          <p:nvPr/>
        </p:nvCxnSpPr>
        <p:spPr>
          <a:xfrm rot="10800000" flipV="1">
            <a:off x="3323779" y="2742833"/>
            <a:ext cx="1396084" cy="24440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3" name="꺾인 연결선 282"/>
          <p:cNvCxnSpPr>
            <a:endCxn id="269" idx="0"/>
          </p:cNvCxnSpPr>
          <p:nvPr/>
        </p:nvCxnSpPr>
        <p:spPr>
          <a:xfrm rot="10800000" flipV="1">
            <a:off x="2061148" y="2744721"/>
            <a:ext cx="1262630" cy="24251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5" name="꺾인 연결선 284"/>
          <p:cNvCxnSpPr>
            <a:stCxn id="269" idx="2"/>
            <a:endCxn id="108" idx="1"/>
          </p:cNvCxnSpPr>
          <p:nvPr/>
        </p:nvCxnSpPr>
        <p:spPr>
          <a:xfrm rot="16200000" flipH="1">
            <a:off x="3388236" y="1869227"/>
            <a:ext cx="878964" cy="353314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직선 연결선 286"/>
          <p:cNvCxnSpPr>
            <a:stCxn id="66" idx="2"/>
          </p:cNvCxnSpPr>
          <p:nvPr/>
        </p:nvCxnSpPr>
        <p:spPr>
          <a:xfrm flipH="1">
            <a:off x="3319289" y="3286689"/>
            <a:ext cx="4490" cy="788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1" name="직선 연결선 290"/>
          <p:cNvCxnSpPr>
            <a:stCxn id="65" idx="2"/>
          </p:cNvCxnSpPr>
          <p:nvPr/>
        </p:nvCxnSpPr>
        <p:spPr>
          <a:xfrm flipH="1">
            <a:off x="4719863" y="3286689"/>
            <a:ext cx="1" cy="78859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 rot="19159778">
            <a:off x="5138899" y="3304554"/>
            <a:ext cx="669221" cy="244601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Rest API</a:t>
            </a:r>
            <a:endParaRPr lang="ko-KR" altLang="en-US" sz="800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12" name="TextBox 111"/>
          <p:cNvSpPr txBox="1"/>
          <p:nvPr/>
        </p:nvSpPr>
        <p:spPr>
          <a:xfrm rot="19159778">
            <a:off x="6818629" y="3281042"/>
            <a:ext cx="669221" cy="244601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Rest API</a:t>
            </a:r>
            <a:endParaRPr lang="ko-KR" altLang="en-US" sz="800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14" name="직사각형 113"/>
          <p:cNvSpPr/>
          <p:nvPr/>
        </p:nvSpPr>
        <p:spPr>
          <a:xfrm>
            <a:off x="5594287" y="6160628"/>
            <a:ext cx="1190645" cy="211848"/>
          </a:xfrm>
          <a:prstGeom prst="rect">
            <a:avLst/>
          </a:prstGeom>
          <a:ln>
            <a:solidFill>
              <a:srgbClr val="ADE8E9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Data </a:t>
            </a:r>
            <a:r>
              <a:rPr lang="en-US" altLang="ko-KR" sz="900" dirty="0" smtClean="0"/>
              <a:t>Source </a:t>
            </a:r>
            <a:endParaRPr lang="ko-KR" altLang="en-US" sz="900" dirty="0"/>
          </a:p>
        </p:txBody>
      </p:sp>
      <p:cxnSp>
        <p:nvCxnSpPr>
          <p:cNvPr id="14" name="직선 화살표 연결선 13"/>
          <p:cNvCxnSpPr>
            <a:stCxn id="208" idx="2"/>
            <a:endCxn id="114" idx="0"/>
          </p:cNvCxnSpPr>
          <p:nvPr/>
        </p:nvCxnSpPr>
        <p:spPr>
          <a:xfrm flipH="1">
            <a:off x="6189610" y="5947347"/>
            <a:ext cx="1" cy="2132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035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21264" y="410198"/>
            <a:ext cx="6003188" cy="564022"/>
            <a:chOff x="521264" y="410198"/>
            <a:chExt cx="6003188" cy="564022"/>
          </a:xfrm>
        </p:grpSpPr>
        <p:sp>
          <p:nvSpPr>
            <p:cNvPr id="17" name="다이아몬드 16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10924" y="472712"/>
              <a:ext cx="5413528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시스템 아키텍처</a:t>
              </a:r>
              <a:r>
                <a:rPr kumimoji="1" lang="en-US" altLang="ko-KR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(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회원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)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03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" name="모서리가 둥근 직사각형 2"/>
          <p:cNvSpPr/>
          <p:nvPr/>
        </p:nvSpPr>
        <p:spPr>
          <a:xfrm>
            <a:off x="371476" y="1266817"/>
            <a:ext cx="2152649" cy="466725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Presentation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24177" y="1266820"/>
            <a:ext cx="2797736" cy="466725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Controller Layer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031938" y="1266817"/>
            <a:ext cx="1748298" cy="46672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Business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115302" y="1266819"/>
            <a:ext cx="2136211" cy="466725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Access </a:t>
            </a:r>
            <a:r>
              <a:rPr lang="en-US" altLang="ko-KR" dirty="0" smtClean="0">
                <a:solidFill>
                  <a:schemeClr val="bg1"/>
                </a:solidFill>
              </a:rPr>
              <a:t>Laye</a:t>
            </a:r>
            <a:r>
              <a:rPr lang="en-US" altLang="ko-KR" dirty="0">
                <a:solidFill>
                  <a:schemeClr val="bg1"/>
                </a:solidFill>
              </a:rPr>
              <a:t>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548478" y="1266818"/>
            <a:ext cx="1409700" cy="466725"/>
          </a:xfrm>
          <a:prstGeom prst="roundRect">
            <a:avLst/>
          </a:prstGeom>
          <a:solidFill>
            <a:srgbClr val="56D0D1"/>
          </a:solidFill>
          <a:ln>
            <a:solidFill>
              <a:srgbClr val="56D0D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Base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24150" y="1266818"/>
            <a:ext cx="0" cy="5312280"/>
          </a:xfrm>
          <a:prstGeom prst="line">
            <a:avLst/>
          </a:prstGeom>
          <a:ln w="317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876925" y="1266818"/>
            <a:ext cx="0" cy="5312280"/>
          </a:xfrm>
          <a:prstGeom prst="line">
            <a:avLst/>
          </a:prstGeom>
          <a:ln w="317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915275" y="1266819"/>
            <a:ext cx="0" cy="5312280"/>
          </a:xfrm>
          <a:prstGeom prst="line">
            <a:avLst/>
          </a:prstGeom>
          <a:ln w="317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0372725" y="1266818"/>
            <a:ext cx="0" cy="5312280"/>
          </a:xfrm>
          <a:prstGeom prst="line">
            <a:avLst/>
          </a:prstGeom>
          <a:ln w="317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/>
          </p:nvPr>
        </p:nvGraphicFramePr>
        <p:xfrm>
          <a:off x="130814" y="1880043"/>
          <a:ext cx="2438324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886">
                  <a:extLst>
                    <a:ext uri="{9D8B030D-6E8A-4147-A177-3AD203B41FA5}">
                      <a16:colId xmlns:a16="http://schemas.microsoft.com/office/drawing/2014/main" val="4290696931"/>
                    </a:ext>
                  </a:extLst>
                </a:gridCol>
                <a:gridCol w="1159438">
                  <a:extLst>
                    <a:ext uri="{9D8B030D-6E8A-4147-A177-3AD203B41FA5}">
                      <a16:colId xmlns:a16="http://schemas.microsoft.com/office/drawing/2014/main" val="3942584651"/>
                    </a:ext>
                  </a:extLst>
                </a:gridCol>
              </a:tblGrid>
              <a:tr h="1172999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SignUpUserGen.html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SignUpUserCamp.html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LogIn.html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FindByIdPw.html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회원가입일반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회원가입사업자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로그인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아이디 비밀번호찾기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018663"/>
                  </a:ext>
                </a:extLst>
              </a:tr>
            </a:tbl>
          </a:graphicData>
        </a:graphic>
      </p:graphicFrame>
      <p:cxnSp>
        <p:nvCxnSpPr>
          <p:cNvPr id="30" name="직선 화살표 연결선 29"/>
          <p:cNvCxnSpPr/>
          <p:nvPr/>
        </p:nvCxnSpPr>
        <p:spPr>
          <a:xfrm>
            <a:off x="1381125" y="3053042"/>
            <a:ext cx="0" cy="271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766480" y="3324225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Dispatcher </a:t>
            </a:r>
            <a:r>
              <a:rPr lang="en-US" altLang="ko-KR" sz="900" dirty="0" smtClean="0"/>
              <a:t>Servlet</a:t>
            </a:r>
            <a:endParaRPr lang="ko-KR" altLang="en-US" sz="900" dirty="0"/>
          </a:p>
        </p:txBody>
      </p:sp>
      <p:sp>
        <p:nvSpPr>
          <p:cNvPr id="38" name="직사각형 37"/>
          <p:cNvSpPr/>
          <p:nvPr/>
        </p:nvSpPr>
        <p:spPr>
          <a:xfrm>
            <a:off x="2316814" y="3775320"/>
            <a:ext cx="814672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Interceptor</a:t>
            </a:r>
            <a:endParaRPr lang="ko-KR" altLang="en-US" sz="900" dirty="0"/>
          </a:p>
        </p:txBody>
      </p:sp>
      <p:cxnSp>
        <p:nvCxnSpPr>
          <p:cNvPr id="40" name="꺾인 연결선 39"/>
          <p:cNvCxnSpPr>
            <a:stCxn id="32" idx="2"/>
            <a:endCxn id="38" idx="1"/>
          </p:cNvCxnSpPr>
          <p:nvPr/>
        </p:nvCxnSpPr>
        <p:spPr>
          <a:xfrm rot="16200000" flipH="1">
            <a:off x="1697240" y="3303384"/>
            <a:ext cx="303458" cy="9356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3544972" y="2785069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MemberController</a:t>
            </a:r>
            <a:endParaRPr lang="ko-KR" altLang="en-US" sz="900" dirty="0"/>
          </a:p>
        </p:txBody>
      </p:sp>
      <p:sp>
        <p:nvSpPr>
          <p:cNvPr id="42" name="직사각형 41"/>
          <p:cNvSpPr/>
          <p:nvPr/>
        </p:nvSpPr>
        <p:spPr>
          <a:xfrm>
            <a:off x="3464290" y="2120103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ApiMemberController</a:t>
            </a:r>
            <a:endParaRPr lang="ko-KR" altLang="en-US" sz="900" dirty="0"/>
          </a:p>
        </p:txBody>
      </p:sp>
      <p:sp>
        <p:nvSpPr>
          <p:cNvPr id="47" name="TextBox 46"/>
          <p:cNvSpPr txBox="1"/>
          <p:nvPr/>
        </p:nvSpPr>
        <p:spPr>
          <a:xfrm>
            <a:off x="4096313" y="2444908"/>
            <a:ext cx="933450" cy="288805"/>
          </a:xfrm>
          <a:prstGeom prst="rect">
            <a:avLst/>
          </a:prstGeom>
        </p:spPr>
        <p:txBody>
          <a:bodyPr wrap="square" rtlCol="0" anchor="b">
            <a:normAutofit fontScale="62500" lnSpcReduction="20000"/>
          </a:bodyPr>
          <a:lstStyle/>
          <a:p>
            <a:endParaRPr lang="ko-KR" altLang="en-US" sz="2400" b="1" dirty="0" smtClean="0">
              <a:solidFill>
                <a:srgbClr val="FF0000"/>
              </a:solidFill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3544973" y="4931763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LoginController</a:t>
            </a:r>
            <a:endParaRPr lang="ko-KR" altLang="en-US" sz="900" dirty="0"/>
          </a:p>
        </p:txBody>
      </p:sp>
      <p:sp>
        <p:nvSpPr>
          <p:cNvPr id="53" name="직사각형 52"/>
          <p:cNvSpPr/>
          <p:nvPr/>
        </p:nvSpPr>
        <p:spPr>
          <a:xfrm>
            <a:off x="6220949" y="3922957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MembersSVCImpl</a:t>
            </a:r>
            <a:endParaRPr lang="ko-KR" altLang="en-US" sz="900" dirty="0"/>
          </a:p>
        </p:txBody>
      </p:sp>
      <p:sp>
        <p:nvSpPr>
          <p:cNvPr id="54" name="직사각형 53"/>
          <p:cNvSpPr/>
          <p:nvPr/>
        </p:nvSpPr>
        <p:spPr>
          <a:xfrm>
            <a:off x="6220950" y="3324224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MembersSVC</a:t>
            </a:r>
            <a:endParaRPr lang="ko-KR" altLang="en-US" sz="900" dirty="0"/>
          </a:p>
        </p:txBody>
      </p:sp>
      <p:cxnSp>
        <p:nvCxnSpPr>
          <p:cNvPr id="64" name="직선 화살표 연결선 63"/>
          <p:cNvCxnSpPr>
            <a:stCxn id="54" idx="2"/>
            <a:endCxn id="53" idx="0"/>
          </p:cNvCxnSpPr>
          <p:nvPr/>
        </p:nvCxnSpPr>
        <p:spPr>
          <a:xfrm flipH="1">
            <a:off x="6916275" y="3619499"/>
            <a:ext cx="1" cy="3034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직사각형 65"/>
          <p:cNvSpPr/>
          <p:nvPr/>
        </p:nvSpPr>
        <p:spPr>
          <a:xfrm>
            <a:off x="8374626" y="3922957"/>
            <a:ext cx="113413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</a:t>
            </a:r>
            <a:endParaRPr lang="ko-KR" altLang="en-US" sz="900" dirty="0"/>
          </a:p>
        </p:txBody>
      </p:sp>
      <p:sp>
        <p:nvSpPr>
          <p:cNvPr id="67" name="직사각형 66"/>
          <p:cNvSpPr/>
          <p:nvPr/>
        </p:nvSpPr>
        <p:spPr>
          <a:xfrm>
            <a:off x="8324207" y="4555670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MembersDAOImpl</a:t>
            </a:r>
            <a:endParaRPr lang="ko-KR" altLang="en-US" sz="900" dirty="0"/>
          </a:p>
        </p:txBody>
      </p:sp>
      <p:cxnSp>
        <p:nvCxnSpPr>
          <p:cNvPr id="69" name="직선 화살표 연결선 68"/>
          <p:cNvCxnSpPr>
            <a:stCxn id="53" idx="3"/>
            <a:endCxn id="66" idx="1"/>
          </p:cNvCxnSpPr>
          <p:nvPr/>
        </p:nvCxnSpPr>
        <p:spPr>
          <a:xfrm>
            <a:off x="7611600" y="4070595"/>
            <a:ext cx="7630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직선 화살표 연결선 70"/>
          <p:cNvCxnSpPr>
            <a:stCxn id="66" idx="2"/>
            <a:endCxn id="67" idx="0"/>
          </p:cNvCxnSpPr>
          <p:nvPr/>
        </p:nvCxnSpPr>
        <p:spPr>
          <a:xfrm flipH="1">
            <a:off x="8941695" y="4218232"/>
            <a:ext cx="1" cy="337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직사각형 72"/>
          <p:cNvSpPr/>
          <p:nvPr/>
        </p:nvSpPr>
        <p:spPr>
          <a:xfrm>
            <a:off x="10032512" y="4163448"/>
            <a:ext cx="759734" cy="107971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JDBC </a:t>
            </a:r>
            <a:r>
              <a:rPr lang="en-US" altLang="ko-KR" sz="1000" dirty="0" err="1"/>
              <a:t>Templete</a:t>
            </a:r>
            <a:endParaRPr lang="ko-KR" altLang="en-US" sz="1000" dirty="0"/>
          </a:p>
        </p:txBody>
      </p:sp>
      <p:cxnSp>
        <p:nvCxnSpPr>
          <p:cNvPr id="79" name="직선 화살표 연결선 78"/>
          <p:cNvCxnSpPr>
            <a:stCxn id="67" idx="3"/>
            <a:endCxn id="73" idx="1"/>
          </p:cNvCxnSpPr>
          <p:nvPr/>
        </p:nvCxnSpPr>
        <p:spPr>
          <a:xfrm flipV="1">
            <a:off x="9559183" y="4703307"/>
            <a:ext cx="47332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0" name="직사각형 79"/>
          <p:cNvSpPr/>
          <p:nvPr/>
        </p:nvSpPr>
        <p:spPr>
          <a:xfrm>
            <a:off x="11132459" y="3865806"/>
            <a:ext cx="636928" cy="54394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 Source</a:t>
            </a:r>
            <a:endParaRPr lang="ko-KR" altLang="en-US" sz="1000" dirty="0"/>
          </a:p>
        </p:txBody>
      </p:sp>
      <p:cxnSp>
        <p:nvCxnSpPr>
          <p:cNvPr id="82" name="꺾인 연결선 81"/>
          <p:cNvCxnSpPr>
            <a:stCxn id="73" idx="3"/>
            <a:endCxn id="80" idx="2"/>
          </p:cNvCxnSpPr>
          <p:nvPr/>
        </p:nvCxnSpPr>
        <p:spPr>
          <a:xfrm flipV="1">
            <a:off x="10792246" y="4409755"/>
            <a:ext cx="658677" cy="2935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순서도: 자기 디스크 82"/>
          <p:cNvSpPr/>
          <p:nvPr/>
        </p:nvSpPr>
        <p:spPr>
          <a:xfrm>
            <a:off x="10917733" y="2731893"/>
            <a:ext cx="1066379" cy="592331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/>
              <a:t>Members</a:t>
            </a:r>
          </a:p>
          <a:p>
            <a:pPr algn="ctr"/>
            <a:r>
              <a:rPr lang="en-US" altLang="ko-KR" sz="1200" dirty="0"/>
              <a:t>DB</a:t>
            </a:r>
            <a:endParaRPr lang="ko-KR" altLang="en-US" sz="1200" dirty="0"/>
          </a:p>
        </p:txBody>
      </p:sp>
      <p:cxnSp>
        <p:nvCxnSpPr>
          <p:cNvPr id="85" name="직선 화살표 연결선 84"/>
          <p:cNvCxnSpPr>
            <a:stCxn id="80" idx="0"/>
            <a:endCxn id="83" idx="3"/>
          </p:cNvCxnSpPr>
          <p:nvPr/>
        </p:nvCxnSpPr>
        <p:spPr>
          <a:xfrm flipV="1">
            <a:off x="11450923" y="3324224"/>
            <a:ext cx="0" cy="5415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직사각형 86"/>
          <p:cNvSpPr/>
          <p:nvPr/>
        </p:nvSpPr>
        <p:spPr>
          <a:xfrm>
            <a:off x="3544974" y="3775319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HomeController</a:t>
            </a:r>
            <a:endParaRPr lang="ko-KR" altLang="en-US" sz="900" dirty="0"/>
          </a:p>
        </p:txBody>
      </p:sp>
      <p:cxnSp>
        <p:nvCxnSpPr>
          <p:cNvPr id="89" name="직선 화살표 연결선 88"/>
          <p:cNvCxnSpPr>
            <a:stCxn id="38" idx="3"/>
            <a:endCxn id="87" idx="1"/>
          </p:cNvCxnSpPr>
          <p:nvPr/>
        </p:nvCxnSpPr>
        <p:spPr>
          <a:xfrm flipV="1">
            <a:off x="3131486" y="3922957"/>
            <a:ext cx="4134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stCxn id="87" idx="2"/>
            <a:endCxn id="48" idx="0"/>
          </p:cNvCxnSpPr>
          <p:nvPr/>
        </p:nvCxnSpPr>
        <p:spPr>
          <a:xfrm flipH="1">
            <a:off x="4159618" y="4070594"/>
            <a:ext cx="1" cy="861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꺾인 연결선 92"/>
          <p:cNvCxnSpPr>
            <a:stCxn id="48" idx="3"/>
            <a:endCxn id="54" idx="1"/>
          </p:cNvCxnSpPr>
          <p:nvPr/>
        </p:nvCxnSpPr>
        <p:spPr>
          <a:xfrm flipV="1">
            <a:off x="4774262" y="3471862"/>
            <a:ext cx="1446688" cy="160753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>
            <a:stCxn id="87" idx="0"/>
            <a:endCxn id="41" idx="2"/>
          </p:cNvCxnSpPr>
          <p:nvPr/>
        </p:nvCxnSpPr>
        <p:spPr>
          <a:xfrm flipH="1" flipV="1">
            <a:off x="4159617" y="3080344"/>
            <a:ext cx="2" cy="694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>
            <a:stCxn id="41" idx="0"/>
            <a:endCxn id="42" idx="2"/>
          </p:cNvCxnSpPr>
          <p:nvPr/>
        </p:nvCxnSpPr>
        <p:spPr>
          <a:xfrm flipH="1" flipV="1">
            <a:off x="4159616" y="2415378"/>
            <a:ext cx="1" cy="369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1" name="꺾인 연결선 100"/>
          <p:cNvCxnSpPr>
            <a:stCxn id="42" idx="3"/>
          </p:cNvCxnSpPr>
          <p:nvPr/>
        </p:nvCxnSpPr>
        <p:spPr>
          <a:xfrm>
            <a:off x="4854941" y="2267741"/>
            <a:ext cx="640046" cy="1204120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131974" y="2475575"/>
            <a:ext cx="669221" cy="244601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Rest API</a:t>
            </a:r>
            <a:endParaRPr lang="ko-KR" altLang="en-US" sz="800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73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01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56801" y="3256068"/>
            <a:ext cx="3440298" cy="694867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프로젝트 개요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635428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21264" y="410198"/>
            <a:ext cx="6234021" cy="564022"/>
            <a:chOff x="521264" y="410198"/>
            <a:chExt cx="6234021" cy="564022"/>
          </a:xfrm>
        </p:grpSpPr>
        <p:sp>
          <p:nvSpPr>
            <p:cNvPr id="17" name="다이아몬드 16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10924" y="472712"/>
              <a:ext cx="5644361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시스템 아키텍처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(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게시판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)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04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" name="모서리가 둥근 직사각형 2"/>
          <p:cNvSpPr/>
          <p:nvPr/>
        </p:nvSpPr>
        <p:spPr>
          <a:xfrm>
            <a:off x="371476" y="1266817"/>
            <a:ext cx="2152649" cy="466725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Presentation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24177" y="1266820"/>
            <a:ext cx="2797736" cy="466725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Controller Layer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031938" y="1266817"/>
            <a:ext cx="1748298" cy="46672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Business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115302" y="1266819"/>
            <a:ext cx="2136211" cy="466725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Access </a:t>
            </a:r>
            <a:r>
              <a:rPr lang="en-US" altLang="ko-KR" dirty="0" smtClean="0">
                <a:solidFill>
                  <a:schemeClr val="bg1"/>
                </a:solidFill>
              </a:rPr>
              <a:t>Laye</a:t>
            </a:r>
            <a:r>
              <a:rPr lang="en-US" altLang="ko-KR" dirty="0">
                <a:solidFill>
                  <a:schemeClr val="bg1"/>
                </a:solidFill>
              </a:rPr>
              <a:t>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548478" y="1266818"/>
            <a:ext cx="1409700" cy="466725"/>
          </a:xfrm>
          <a:prstGeom prst="roundRect">
            <a:avLst/>
          </a:prstGeom>
          <a:solidFill>
            <a:srgbClr val="56D0D1"/>
          </a:solidFill>
          <a:ln>
            <a:solidFill>
              <a:srgbClr val="56D0D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Base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24150" y="1266818"/>
            <a:ext cx="0" cy="5312280"/>
          </a:xfrm>
          <a:prstGeom prst="line">
            <a:avLst/>
          </a:prstGeom>
          <a:ln w="317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876925" y="1266818"/>
            <a:ext cx="0" cy="5312280"/>
          </a:xfrm>
          <a:prstGeom prst="line">
            <a:avLst/>
          </a:prstGeom>
          <a:ln w="317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915275" y="1266819"/>
            <a:ext cx="0" cy="5312280"/>
          </a:xfrm>
          <a:prstGeom prst="line">
            <a:avLst/>
          </a:prstGeom>
          <a:ln w="317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0372725" y="1266818"/>
            <a:ext cx="0" cy="5312280"/>
          </a:xfrm>
          <a:prstGeom prst="line">
            <a:avLst/>
          </a:prstGeom>
          <a:ln w="317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/>
          </p:nvPr>
        </p:nvGraphicFramePr>
        <p:xfrm>
          <a:off x="102466" y="1823709"/>
          <a:ext cx="2541233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8051">
                  <a:extLst>
                    <a:ext uri="{9D8B030D-6E8A-4147-A177-3AD203B41FA5}">
                      <a16:colId xmlns:a16="http://schemas.microsoft.com/office/drawing/2014/main" val="4290696931"/>
                    </a:ext>
                  </a:extLst>
                </a:gridCol>
                <a:gridCol w="1033182">
                  <a:extLst>
                    <a:ext uri="{9D8B030D-6E8A-4147-A177-3AD203B41FA5}">
                      <a16:colId xmlns:a16="http://schemas.microsoft.com/office/drawing/2014/main" val="3942584651"/>
                    </a:ext>
                  </a:extLst>
                </a:gridCol>
              </a:tblGrid>
              <a:tr h="117299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bulletinBoard.html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question.html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err="1" smtClean="0"/>
                        <a:t>bulletinBoardPosting.html</a:t>
                      </a:r>
                      <a:r>
                        <a:rPr lang="en-US" altLang="ko-KR" sz="800" b="1" kern="120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endParaRPr lang="en-US" altLang="ko-KR" sz="800" b="1" kern="1200" dirty="0" smtClean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QuestionPosting.html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/>
                        <a:t>bPost.html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qPost.html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updateBPost.html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dirty="0" smtClean="0"/>
                        <a:t>updateQPost.html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sz="800" dirty="0" smtClean="0"/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자유게시판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질문게시판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자유등록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질문등록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자유조회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질문조회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자유수정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질문수정</a:t>
                      </a: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018663"/>
                  </a:ext>
                </a:extLst>
              </a:tr>
            </a:tbl>
          </a:graphicData>
        </a:graphic>
      </p:graphicFrame>
      <p:cxnSp>
        <p:nvCxnSpPr>
          <p:cNvPr id="30" name="직선 화살표 연결선 29"/>
          <p:cNvCxnSpPr/>
          <p:nvPr/>
        </p:nvCxnSpPr>
        <p:spPr>
          <a:xfrm>
            <a:off x="1373082" y="3743949"/>
            <a:ext cx="0" cy="271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718379" y="4024068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Dispatcher </a:t>
            </a:r>
            <a:r>
              <a:rPr lang="en-US" altLang="ko-KR" sz="900" dirty="0" smtClean="0"/>
              <a:t>Servlet</a:t>
            </a:r>
            <a:endParaRPr lang="ko-KR" altLang="en-US" sz="900" dirty="0"/>
          </a:p>
        </p:txBody>
      </p:sp>
      <p:sp>
        <p:nvSpPr>
          <p:cNvPr id="38" name="직사각형 37"/>
          <p:cNvSpPr/>
          <p:nvPr/>
        </p:nvSpPr>
        <p:spPr>
          <a:xfrm>
            <a:off x="2307654" y="4489541"/>
            <a:ext cx="814672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Interceptor</a:t>
            </a:r>
            <a:endParaRPr lang="ko-KR" altLang="en-US" sz="900" dirty="0"/>
          </a:p>
        </p:txBody>
      </p:sp>
      <p:cxnSp>
        <p:nvCxnSpPr>
          <p:cNvPr id="40" name="꺾인 연결선 39"/>
          <p:cNvCxnSpPr/>
          <p:nvPr/>
        </p:nvCxnSpPr>
        <p:spPr>
          <a:xfrm rot="16200000" flipH="1">
            <a:off x="1688080" y="4003228"/>
            <a:ext cx="303458" cy="9356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3417473" y="3398762"/>
            <a:ext cx="1345027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CommunityController</a:t>
            </a:r>
            <a:endParaRPr lang="ko-KR" altLang="en-US" sz="900" dirty="0"/>
          </a:p>
        </p:txBody>
      </p:sp>
      <p:sp>
        <p:nvSpPr>
          <p:cNvPr id="53" name="직사각형 52"/>
          <p:cNvSpPr/>
          <p:nvPr/>
        </p:nvSpPr>
        <p:spPr>
          <a:xfrm>
            <a:off x="6149371" y="1994150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PostSVCImpl</a:t>
            </a:r>
            <a:endParaRPr lang="ko-KR" altLang="en-US" sz="900" dirty="0"/>
          </a:p>
        </p:txBody>
      </p:sp>
      <p:sp>
        <p:nvSpPr>
          <p:cNvPr id="54" name="직사각형 53"/>
          <p:cNvSpPr/>
          <p:nvPr/>
        </p:nvSpPr>
        <p:spPr>
          <a:xfrm>
            <a:off x="6149372" y="2768211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PostSVC</a:t>
            </a:r>
            <a:endParaRPr lang="ko-KR" altLang="en-US" sz="900" dirty="0"/>
          </a:p>
        </p:txBody>
      </p:sp>
      <p:sp>
        <p:nvSpPr>
          <p:cNvPr id="73" name="직사각형 72"/>
          <p:cNvSpPr/>
          <p:nvPr/>
        </p:nvSpPr>
        <p:spPr>
          <a:xfrm>
            <a:off x="10032512" y="2992061"/>
            <a:ext cx="759734" cy="107971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JDBC </a:t>
            </a:r>
            <a:r>
              <a:rPr lang="en-US" altLang="ko-KR" sz="1000" dirty="0" err="1"/>
              <a:t>Templete</a:t>
            </a:r>
            <a:endParaRPr lang="ko-KR" altLang="en-US" sz="1000" dirty="0"/>
          </a:p>
        </p:txBody>
      </p:sp>
      <p:sp>
        <p:nvSpPr>
          <p:cNvPr id="80" name="직사각형 79"/>
          <p:cNvSpPr/>
          <p:nvPr/>
        </p:nvSpPr>
        <p:spPr>
          <a:xfrm>
            <a:off x="11099869" y="3259944"/>
            <a:ext cx="636928" cy="54394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 Source</a:t>
            </a:r>
            <a:endParaRPr lang="ko-KR" altLang="en-US" sz="1000" dirty="0"/>
          </a:p>
        </p:txBody>
      </p:sp>
      <p:sp>
        <p:nvSpPr>
          <p:cNvPr id="83" name="순서도: 자기 디스크 82"/>
          <p:cNvSpPr/>
          <p:nvPr/>
        </p:nvSpPr>
        <p:spPr>
          <a:xfrm>
            <a:off x="10885143" y="2005518"/>
            <a:ext cx="1066379" cy="592331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Post</a:t>
            </a:r>
          </a:p>
          <a:p>
            <a:pPr algn="ctr"/>
            <a:r>
              <a:rPr lang="en-US" altLang="ko-KR" sz="1200" dirty="0" smtClean="0"/>
              <a:t>DB</a:t>
            </a:r>
            <a:endParaRPr lang="ko-KR" altLang="en-US" sz="1200" dirty="0"/>
          </a:p>
        </p:txBody>
      </p:sp>
      <p:sp>
        <p:nvSpPr>
          <p:cNvPr id="59" name="직사각형 58"/>
          <p:cNvSpPr/>
          <p:nvPr/>
        </p:nvSpPr>
        <p:spPr>
          <a:xfrm>
            <a:off x="6149372" y="4000355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CommentsSVC</a:t>
            </a:r>
            <a:endParaRPr lang="ko-KR" altLang="en-US" sz="900" dirty="0"/>
          </a:p>
        </p:txBody>
      </p:sp>
      <p:cxnSp>
        <p:nvCxnSpPr>
          <p:cNvPr id="35" name="직선 화살표 연결선 34"/>
          <p:cNvCxnSpPr>
            <a:stCxn id="54" idx="2"/>
            <a:endCxn id="59" idx="0"/>
          </p:cNvCxnSpPr>
          <p:nvPr/>
        </p:nvCxnSpPr>
        <p:spPr>
          <a:xfrm>
            <a:off x="6844698" y="3063486"/>
            <a:ext cx="0" cy="93686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직사각형 64"/>
          <p:cNvSpPr/>
          <p:nvPr/>
        </p:nvSpPr>
        <p:spPr>
          <a:xfrm>
            <a:off x="6149372" y="4820165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CommentsSVCImpl</a:t>
            </a:r>
            <a:endParaRPr lang="en-US" altLang="ko-KR" sz="900" dirty="0" smtClean="0"/>
          </a:p>
        </p:txBody>
      </p:sp>
      <p:cxnSp>
        <p:nvCxnSpPr>
          <p:cNvPr id="45" name="직선 화살표 연결선 44"/>
          <p:cNvCxnSpPr>
            <a:stCxn id="54" idx="0"/>
            <a:endCxn id="53" idx="2"/>
          </p:cNvCxnSpPr>
          <p:nvPr/>
        </p:nvCxnSpPr>
        <p:spPr>
          <a:xfrm flipH="1" flipV="1">
            <a:off x="6844697" y="2289425"/>
            <a:ext cx="1" cy="4787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직선 화살표 연결선 51"/>
          <p:cNvCxnSpPr>
            <a:stCxn id="59" idx="2"/>
            <a:endCxn id="65" idx="0"/>
          </p:cNvCxnSpPr>
          <p:nvPr/>
        </p:nvCxnSpPr>
        <p:spPr>
          <a:xfrm>
            <a:off x="6844698" y="4295630"/>
            <a:ext cx="0" cy="524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8343396" y="2561740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PostDAOImpl</a:t>
            </a:r>
            <a:endParaRPr lang="ko-KR" altLang="en-US" sz="900" dirty="0"/>
          </a:p>
        </p:txBody>
      </p:sp>
      <p:sp>
        <p:nvSpPr>
          <p:cNvPr id="74" name="직사각형 73"/>
          <p:cNvSpPr/>
          <p:nvPr/>
        </p:nvSpPr>
        <p:spPr>
          <a:xfrm>
            <a:off x="8343396" y="1988495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PostDAO</a:t>
            </a:r>
            <a:endParaRPr lang="ko-KR" altLang="en-US" sz="900" dirty="0"/>
          </a:p>
        </p:txBody>
      </p:sp>
      <p:cxnSp>
        <p:nvCxnSpPr>
          <p:cNvPr id="57" name="직선 화살표 연결선 56"/>
          <p:cNvCxnSpPr>
            <a:stCxn id="53" idx="3"/>
            <a:endCxn id="74" idx="1"/>
          </p:cNvCxnSpPr>
          <p:nvPr/>
        </p:nvCxnSpPr>
        <p:spPr>
          <a:xfrm flipV="1">
            <a:off x="7540022" y="2136133"/>
            <a:ext cx="803374" cy="56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직선 화살표 연결선 59"/>
          <p:cNvCxnSpPr>
            <a:stCxn id="74" idx="2"/>
            <a:endCxn id="72" idx="0"/>
          </p:cNvCxnSpPr>
          <p:nvPr/>
        </p:nvCxnSpPr>
        <p:spPr>
          <a:xfrm>
            <a:off x="8960884" y="2283770"/>
            <a:ext cx="0" cy="277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8343396" y="4820165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CommentsDAO</a:t>
            </a:r>
            <a:endParaRPr lang="ko-KR" altLang="en-US" sz="900" dirty="0"/>
          </a:p>
        </p:txBody>
      </p:sp>
      <p:sp>
        <p:nvSpPr>
          <p:cNvPr id="81" name="직사각형 80"/>
          <p:cNvSpPr/>
          <p:nvPr/>
        </p:nvSpPr>
        <p:spPr>
          <a:xfrm>
            <a:off x="8343396" y="4147992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CommentsDAOImpl</a:t>
            </a:r>
            <a:endParaRPr lang="ko-KR" altLang="en-US" sz="900" dirty="0"/>
          </a:p>
        </p:txBody>
      </p:sp>
      <p:cxnSp>
        <p:nvCxnSpPr>
          <p:cNvPr id="63" name="직선 화살표 연결선 62"/>
          <p:cNvCxnSpPr>
            <a:stCxn id="65" idx="3"/>
            <a:endCxn id="78" idx="1"/>
          </p:cNvCxnSpPr>
          <p:nvPr/>
        </p:nvCxnSpPr>
        <p:spPr>
          <a:xfrm>
            <a:off x="7540023" y="4967803"/>
            <a:ext cx="8033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>
            <a:stCxn id="78" idx="0"/>
            <a:endCxn id="81" idx="2"/>
          </p:cNvCxnSpPr>
          <p:nvPr/>
        </p:nvCxnSpPr>
        <p:spPr>
          <a:xfrm flipV="1">
            <a:off x="8960884" y="4443267"/>
            <a:ext cx="0" cy="376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4" name="꺾인 연결선 83"/>
          <p:cNvCxnSpPr>
            <a:stCxn id="81" idx="0"/>
            <a:endCxn id="73" idx="1"/>
          </p:cNvCxnSpPr>
          <p:nvPr/>
        </p:nvCxnSpPr>
        <p:spPr>
          <a:xfrm rot="5400000" flipH="1" flipV="1">
            <a:off x="9188662" y="3304142"/>
            <a:ext cx="616072" cy="107162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직선 연결선 86"/>
          <p:cNvCxnSpPr>
            <a:stCxn id="72" idx="2"/>
          </p:cNvCxnSpPr>
          <p:nvPr/>
        </p:nvCxnSpPr>
        <p:spPr>
          <a:xfrm>
            <a:off x="8960884" y="2857015"/>
            <a:ext cx="0" cy="88693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직선 화살표 연결선 88"/>
          <p:cNvCxnSpPr>
            <a:stCxn id="73" idx="3"/>
            <a:endCxn id="80" idx="1"/>
          </p:cNvCxnSpPr>
          <p:nvPr/>
        </p:nvCxnSpPr>
        <p:spPr>
          <a:xfrm flipV="1">
            <a:off x="10792246" y="3531919"/>
            <a:ext cx="3076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순서도: 자기 디스크 90"/>
          <p:cNvSpPr/>
          <p:nvPr/>
        </p:nvSpPr>
        <p:spPr>
          <a:xfrm>
            <a:off x="10885142" y="4551638"/>
            <a:ext cx="1066379" cy="592331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Comments</a:t>
            </a:r>
          </a:p>
          <a:p>
            <a:pPr algn="ctr"/>
            <a:r>
              <a:rPr lang="en-US" altLang="ko-KR" sz="1200" dirty="0" smtClean="0"/>
              <a:t>DB</a:t>
            </a:r>
            <a:endParaRPr lang="ko-KR" altLang="en-US" sz="1200" dirty="0"/>
          </a:p>
        </p:txBody>
      </p:sp>
      <p:cxnSp>
        <p:nvCxnSpPr>
          <p:cNvPr id="93" name="직선 화살표 연결선 92"/>
          <p:cNvCxnSpPr>
            <a:stCxn id="80" idx="0"/>
            <a:endCxn id="83" idx="3"/>
          </p:cNvCxnSpPr>
          <p:nvPr/>
        </p:nvCxnSpPr>
        <p:spPr>
          <a:xfrm flipV="1">
            <a:off x="11418333" y="2597849"/>
            <a:ext cx="0" cy="66209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화살표 연결선 94"/>
          <p:cNvCxnSpPr>
            <a:stCxn id="80" idx="2"/>
            <a:endCxn id="91" idx="1"/>
          </p:cNvCxnSpPr>
          <p:nvPr/>
        </p:nvCxnSpPr>
        <p:spPr>
          <a:xfrm flipH="1">
            <a:off x="11418332" y="3803893"/>
            <a:ext cx="1" cy="747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" name="직사각형 102"/>
          <p:cNvSpPr/>
          <p:nvPr/>
        </p:nvSpPr>
        <p:spPr>
          <a:xfrm>
            <a:off x="3475780" y="4489541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HomeController</a:t>
            </a:r>
            <a:endParaRPr lang="ko-KR" altLang="en-US" sz="900" dirty="0"/>
          </a:p>
        </p:txBody>
      </p:sp>
      <p:cxnSp>
        <p:nvCxnSpPr>
          <p:cNvPr id="105" name="직선 화살표 연결선 104"/>
          <p:cNvCxnSpPr>
            <a:stCxn id="38" idx="3"/>
            <a:endCxn id="103" idx="1"/>
          </p:cNvCxnSpPr>
          <p:nvPr/>
        </p:nvCxnSpPr>
        <p:spPr>
          <a:xfrm>
            <a:off x="3122326" y="4637179"/>
            <a:ext cx="35345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직사각형 105"/>
          <p:cNvSpPr/>
          <p:nvPr/>
        </p:nvSpPr>
        <p:spPr>
          <a:xfrm>
            <a:off x="5061612" y="3409738"/>
            <a:ext cx="661502" cy="273322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Paging</a:t>
            </a:r>
            <a:endParaRPr lang="ko-KR" altLang="en-US" sz="900" dirty="0"/>
          </a:p>
        </p:txBody>
      </p:sp>
      <p:cxnSp>
        <p:nvCxnSpPr>
          <p:cNvPr id="8" name="직선 화살표 연결선 7"/>
          <p:cNvCxnSpPr>
            <a:stCxn id="103" idx="0"/>
            <a:endCxn id="41" idx="2"/>
          </p:cNvCxnSpPr>
          <p:nvPr/>
        </p:nvCxnSpPr>
        <p:spPr>
          <a:xfrm flipH="1" flipV="1">
            <a:off x="4089987" y="3694037"/>
            <a:ext cx="438" cy="7955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41" idx="3"/>
            <a:endCxn id="106" idx="1"/>
          </p:cNvCxnSpPr>
          <p:nvPr/>
        </p:nvCxnSpPr>
        <p:spPr>
          <a:xfrm flipV="1">
            <a:off x="4762500" y="3546399"/>
            <a:ext cx="29911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직선 연결선 24"/>
          <p:cNvCxnSpPr>
            <a:stCxn id="106" idx="3"/>
          </p:cNvCxnSpPr>
          <p:nvPr/>
        </p:nvCxnSpPr>
        <p:spPr>
          <a:xfrm>
            <a:off x="5723114" y="3546399"/>
            <a:ext cx="1121582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886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21264" y="410198"/>
            <a:ext cx="6777439" cy="564022"/>
            <a:chOff x="521264" y="410198"/>
            <a:chExt cx="6777439" cy="564022"/>
          </a:xfrm>
        </p:grpSpPr>
        <p:sp>
          <p:nvSpPr>
            <p:cNvPr id="17" name="다이아몬드 16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10924" y="472712"/>
              <a:ext cx="618777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시스템 아키텍처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(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마이 페이지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)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05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" name="모서리가 둥근 직사각형 2"/>
          <p:cNvSpPr/>
          <p:nvPr/>
        </p:nvSpPr>
        <p:spPr>
          <a:xfrm>
            <a:off x="371476" y="1266817"/>
            <a:ext cx="2152649" cy="466725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Presentation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24177" y="1266820"/>
            <a:ext cx="2797736" cy="466725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Controller Layer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031938" y="1266817"/>
            <a:ext cx="1748298" cy="46672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Business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115302" y="1266819"/>
            <a:ext cx="2136211" cy="466725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Access </a:t>
            </a:r>
            <a:r>
              <a:rPr lang="en-US" altLang="ko-KR" dirty="0" smtClean="0">
                <a:solidFill>
                  <a:schemeClr val="bg1"/>
                </a:solidFill>
              </a:rPr>
              <a:t>Laye</a:t>
            </a:r>
            <a:r>
              <a:rPr lang="en-US" altLang="ko-KR" dirty="0">
                <a:solidFill>
                  <a:schemeClr val="bg1"/>
                </a:solidFill>
              </a:rPr>
              <a:t>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548478" y="1266818"/>
            <a:ext cx="1409700" cy="466725"/>
          </a:xfrm>
          <a:prstGeom prst="roundRect">
            <a:avLst/>
          </a:prstGeom>
          <a:solidFill>
            <a:srgbClr val="56D0D1"/>
          </a:solidFill>
          <a:ln>
            <a:solidFill>
              <a:srgbClr val="56D0D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Base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24150" y="1266818"/>
            <a:ext cx="0" cy="5312280"/>
          </a:xfrm>
          <a:prstGeom prst="line">
            <a:avLst/>
          </a:prstGeom>
          <a:ln w="317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876925" y="1266818"/>
            <a:ext cx="0" cy="5312280"/>
          </a:xfrm>
          <a:prstGeom prst="line">
            <a:avLst/>
          </a:prstGeom>
          <a:ln w="317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915275" y="1266819"/>
            <a:ext cx="0" cy="5312280"/>
          </a:xfrm>
          <a:prstGeom prst="line">
            <a:avLst/>
          </a:prstGeom>
          <a:ln w="317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0372725" y="1266818"/>
            <a:ext cx="0" cy="5312280"/>
          </a:xfrm>
          <a:prstGeom prst="line">
            <a:avLst/>
          </a:prstGeom>
          <a:ln w="317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/>
        </p:nvGraphicFramePr>
        <p:xfrm>
          <a:off x="130814" y="1880043"/>
          <a:ext cx="2438324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8886">
                  <a:extLst>
                    <a:ext uri="{9D8B030D-6E8A-4147-A177-3AD203B41FA5}">
                      <a16:colId xmlns:a16="http://schemas.microsoft.com/office/drawing/2014/main" val="4290696931"/>
                    </a:ext>
                  </a:extLst>
                </a:gridCol>
                <a:gridCol w="1159438">
                  <a:extLst>
                    <a:ext uri="{9D8B030D-6E8A-4147-A177-3AD203B41FA5}">
                      <a16:colId xmlns:a16="http://schemas.microsoft.com/office/drawing/2014/main" val="3942584651"/>
                    </a:ext>
                  </a:extLst>
                </a:gridCol>
              </a:tblGrid>
              <a:tr h="1172999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SignUpUserGen.html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>
                          <a:latin typeface="+mj-lt"/>
                        </a:rPr>
                        <a:t>SignUpUserCamp.html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/>
                        <a:t>, qPost.html, </a:t>
                      </a:r>
                      <a:r>
                        <a:rPr lang="en-US" altLang="ko-KR" sz="800" dirty="0" smtClean="0">
                          <a:latin typeface="+mj-lt"/>
                        </a:rPr>
                        <a:t>FindByIdPw.html 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회원가입일반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회원가입사업자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로그인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아이디 비밀번호찾기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018663"/>
                  </a:ext>
                </a:extLst>
              </a:tr>
            </a:tbl>
          </a:graphicData>
        </a:graphic>
      </p:graphicFrame>
      <p:cxnSp>
        <p:nvCxnSpPr>
          <p:cNvPr id="30" name="직선 화살표 연결선 29"/>
          <p:cNvCxnSpPr/>
          <p:nvPr/>
        </p:nvCxnSpPr>
        <p:spPr>
          <a:xfrm>
            <a:off x="1381125" y="3053042"/>
            <a:ext cx="0" cy="271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766480" y="3324225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Dispatcher </a:t>
            </a:r>
            <a:r>
              <a:rPr lang="en-US" altLang="ko-KR" sz="900" dirty="0" smtClean="0"/>
              <a:t>Servlet</a:t>
            </a:r>
            <a:endParaRPr lang="ko-KR" altLang="en-US" sz="900" dirty="0"/>
          </a:p>
        </p:txBody>
      </p:sp>
      <p:sp>
        <p:nvSpPr>
          <p:cNvPr id="38" name="직사각형 37"/>
          <p:cNvSpPr/>
          <p:nvPr/>
        </p:nvSpPr>
        <p:spPr>
          <a:xfrm>
            <a:off x="2316814" y="3771228"/>
            <a:ext cx="814672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Interceptor</a:t>
            </a:r>
            <a:endParaRPr lang="ko-KR" altLang="en-US" sz="900" dirty="0"/>
          </a:p>
        </p:txBody>
      </p:sp>
      <p:cxnSp>
        <p:nvCxnSpPr>
          <p:cNvPr id="40" name="꺾인 연결선 39"/>
          <p:cNvCxnSpPr>
            <a:stCxn id="32" idx="2"/>
            <a:endCxn id="38" idx="1"/>
          </p:cNvCxnSpPr>
          <p:nvPr/>
        </p:nvCxnSpPr>
        <p:spPr>
          <a:xfrm rot="16200000" flipH="1">
            <a:off x="1699286" y="3301338"/>
            <a:ext cx="299366" cy="9356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직사각형 52"/>
          <p:cNvSpPr/>
          <p:nvPr/>
        </p:nvSpPr>
        <p:spPr>
          <a:xfrm>
            <a:off x="6210760" y="5129275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MembersSVCImpl</a:t>
            </a:r>
            <a:endParaRPr lang="ko-KR" altLang="en-US" sz="900" dirty="0"/>
          </a:p>
        </p:txBody>
      </p:sp>
      <p:sp>
        <p:nvSpPr>
          <p:cNvPr id="54" name="직사각형 53"/>
          <p:cNvSpPr/>
          <p:nvPr/>
        </p:nvSpPr>
        <p:spPr>
          <a:xfrm>
            <a:off x="6210761" y="5694486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MembersSVC</a:t>
            </a:r>
            <a:endParaRPr lang="ko-KR" altLang="en-US" sz="900" dirty="0"/>
          </a:p>
        </p:txBody>
      </p:sp>
      <p:sp>
        <p:nvSpPr>
          <p:cNvPr id="66" name="직사각형 65"/>
          <p:cNvSpPr/>
          <p:nvPr/>
        </p:nvSpPr>
        <p:spPr>
          <a:xfrm>
            <a:off x="8307107" y="5129276"/>
            <a:ext cx="113413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</a:t>
            </a:r>
            <a:endParaRPr lang="ko-KR" altLang="en-US" sz="900" dirty="0"/>
          </a:p>
        </p:txBody>
      </p:sp>
      <p:sp>
        <p:nvSpPr>
          <p:cNvPr id="67" name="직사각형 66"/>
          <p:cNvSpPr/>
          <p:nvPr/>
        </p:nvSpPr>
        <p:spPr>
          <a:xfrm>
            <a:off x="8256688" y="5748194"/>
            <a:ext cx="1234976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MembersDAOImpl</a:t>
            </a:r>
            <a:endParaRPr lang="ko-KR" altLang="en-US" sz="900" dirty="0"/>
          </a:p>
        </p:txBody>
      </p:sp>
      <p:sp>
        <p:nvSpPr>
          <p:cNvPr id="73" name="직사각형 72"/>
          <p:cNvSpPr/>
          <p:nvPr/>
        </p:nvSpPr>
        <p:spPr>
          <a:xfrm>
            <a:off x="10032512" y="3376960"/>
            <a:ext cx="759734" cy="107971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JDBC </a:t>
            </a:r>
            <a:r>
              <a:rPr lang="en-US" altLang="ko-KR" sz="1000" dirty="0" err="1"/>
              <a:t>Templete</a:t>
            </a:r>
            <a:endParaRPr lang="ko-KR" altLang="en-US" sz="1000" dirty="0"/>
          </a:p>
        </p:txBody>
      </p:sp>
      <p:sp>
        <p:nvSpPr>
          <p:cNvPr id="80" name="직사각형 79"/>
          <p:cNvSpPr/>
          <p:nvPr/>
        </p:nvSpPr>
        <p:spPr>
          <a:xfrm>
            <a:off x="11132459" y="3644843"/>
            <a:ext cx="636928" cy="54394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 Source</a:t>
            </a:r>
            <a:endParaRPr lang="ko-KR" altLang="en-US" sz="1000" dirty="0"/>
          </a:p>
        </p:txBody>
      </p:sp>
      <p:sp>
        <p:nvSpPr>
          <p:cNvPr id="49" name="직사각형 48"/>
          <p:cNvSpPr/>
          <p:nvPr/>
        </p:nvSpPr>
        <p:spPr>
          <a:xfrm>
            <a:off x="3658152" y="3769182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HomeController</a:t>
            </a:r>
            <a:endParaRPr lang="ko-KR" altLang="en-US" sz="900" dirty="0"/>
          </a:p>
        </p:txBody>
      </p:sp>
      <p:cxnSp>
        <p:nvCxnSpPr>
          <p:cNvPr id="6" name="직선 화살표 연결선 5"/>
          <p:cNvCxnSpPr>
            <a:stCxn id="38" idx="3"/>
            <a:endCxn id="49" idx="1"/>
          </p:cNvCxnSpPr>
          <p:nvPr/>
        </p:nvCxnSpPr>
        <p:spPr>
          <a:xfrm flipV="1">
            <a:off x="3131486" y="3916820"/>
            <a:ext cx="526666" cy="20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직사각형 57"/>
          <p:cNvSpPr/>
          <p:nvPr/>
        </p:nvSpPr>
        <p:spPr>
          <a:xfrm>
            <a:off x="3678775" y="3111231"/>
            <a:ext cx="1190645" cy="2994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MyPageManager</a:t>
            </a:r>
            <a:endParaRPr lang="en-US" altLang="ko-KR" sz="900" dirty="0" smtClean="0"/>
          </a:p>
          <a:p>
            <a:pPr algn="ctr"/>
            <a:r>
              <a:rPr lang="en-US" altLang="ko-KR" sz="900" dirty="0" smtClean="0"/>
              <a:t>Controller</a:t>
            </a:r>
            <a:endParaRPr lang="ko-KR" altLang="en-US" sz="900" dirty="0"/>
          </a:p>
        </p:txBody>
      </p:sp>
      <p:sp>
        <p:nvSpPr>
          <p:cNvPr id="59" name="직사각형 58"/>
          <p:cNvSpPr/>
          <p:nvPr/>
        </p:nvSpPr>
        <p:spPr>
          <a:xfrm>
            <a:off x="3593082" y="4475181"/>
            <a:ext cx="1359425" cy="2994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MyPageCommon</a:t>
            </a:r>
            <a:endParaRPr lang="en-US" altLang="ko-KR" sz="900" dirty="0" smtClean="0"/>
          </a:p>
          <a:p>
            <a:pPr algn="ctr"/>
            <a:r>
              <a:rPr lang="en-US" altLang="ko-KR" sz="900" dirty="0" smtClean="0"/>
              <a:t>Controller</a:t>
            </a:r>
            <a:endParaRPr lang="ko-KR" altLang="en-US" sz="900" dirty="0"/>
          </a:p>
        </p:txBody>
      </p:sp>
      <p:cxnSp>
        <p:nvCxnSpPr>
          <p:cNvPr id="70" name="직선 화살표 연결선 69"/>
          <p:cNvCxnSpPr>
            <a:stCxn id="73" idx="3"/>
            <a:endCxn id="80" idx="1"/>
          </p:cNvCxnSpPr>
          <p:nvPr/>
        </p:nvCxnSpPr>
        <p:spPr>
          <a:xfrm flipV="1">
            <a:off x="10792246" y="3916818"/>
            <a:ext cx="34021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직선 화살표 연결선 88"/>
          <p:cNvCxnSpPr>
            <a:stCxn id="54" idx="0"/>
            <a:endCxn id="53" idx="2"/>
          </p:cNvCxnSpPr>
          <p:nvPr/>
        </p:nvCxnSpPr>
        <p:spPr>
          <a:xfrm flipH="1" flipV="1">
            <a:off x="6906086" y="5424550"/>
            <a:ext cx="1" cy="269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직선 화살표 연결선 91"/>
          <p:cNvCxnSpPr>
            <a:stCxn id="53" idx="3"/>
            <a:endCxn id="66" idx="1"/>
          </p:cNvCxnSpPr>
          <p:nvPr/>
        </p:nvCxnSpPr>
        <p:spPr>
          <a:xfrm>
            <a:off x="7601411" y="5276913"/>
            <a:ext cx="705696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직선 화살표 연결선 96"/>
          <p:cNvCxnSpPr>
            <a:stCxn id="66" idx="2"/>
            <a:endCxn id="67" idx="0"/>
          </p:cNvCxnSpPr>
          <p:nvPr/>
        </p:nvCxnSpPr>
        <p:spPr>
          <a:xfrm flipH="1">
            <a:off x="8874176" y="5424551"/>
            <a:ext cx="1" cy="3236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9" name="꺾인 연결선 98"/>
          <p:cNvCxnSpPr>
            <a:stCxn id="67" idx="3"/>
            <a:endCxn id="73" idx="1"/>
          </p:cNvCxnSpPr>
          <p:nvPr/>
        </p:nvCxnSpPr>
        <p:spPr>
          <a:xfrm flipV="1">
            <a:off x="9491664" y="3916819"/>
            <a:ext cx="540848" cy="1979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직사각형 101"/>
          <p:cNvSpPr/>
          <p:nvPr/>
        </p:nvSpPr>
        <p:spPr>
          <a:xfrm>
            <a:off x="6210760" y="3781333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OrdersSVC</a:t>
            </a:r>
            <a:endParaRPr lang="ko-KR" altLang="en-US" sz="900" dirty="0"/>
          </a:p>
        </p:txBody>
      </p:sp>
      <p:sp>
        <p:nvSpPr>
          <p:cNvPr id="103" name="직사각형 102"/>
          <p:cNvSpPr/>
          <p:nvPr/>
        </p:nvSpPr>
        <p:spPr>
          <a:xfrm>
            <a:off x="6210760" y="4383544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OrdersSVCImpl</a:t>
            </a:r>
            <a:endParaRPr lang="ko-KR" altLang="en-US" sz="900" dirty="0"/>
          </a:p>
        </p:txBody>
      </p:sp>
      <p:sp>
        <p:nvSpPr>
          <p:cNvPr id="114" name="직사각형 113"/>
          <p:cNvSpPr/>
          <p:nvPr/>
        </p:nvSpPr>
        <p:spPr>
          <a:xfrm>
            <a:off x="8307106" y="4383543"/>
            <a:ext cx="113413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OrdersDAO</a:t>
            </a:r>
            <a:endParaRPr lang="ko-KR" altLang="en-US" sz="900" dirty="0"/>
          </a:p>
        </p:txBody>
      </p:sp>
      <p:sp>
        <p:nvSpPr>
          <p:cNvPr id="115" name="직사각형 114"/>
          <p:cNvSpPr/>
          <p:nvPr/>
        </p:nvSpPr>
        <p:spPr>
          <a:xfrm>
            <a:off x="8307106" y="3769179"/>
            <a:ext cx="113413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OrdersDAOImpl</a:t>
            </a:r>
            <a:endParaRPr lang="ko-KR" altLang="en-US" sz="900" dirty="0"/>
          </a:p>
        </p:txBody>
      </p:sp>
      <p:cxnSp>
        <p:nvCxnSpPr>
          <p:cNvPr id="124" name="직선 연결선 123"/>
          <p:cNvCxnSpPr>
            <a:stCxn id="115" idx="3"/>
          </p:cNvCxnSpPr>
          <p:nvPr/>
        </p:nvCxnSpPr>
        <p:spPr>
          <a:xfrm flipV="1">
            <a:off x="9441245" y="3916816"/>
            <a:ext cx="32084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8" name="순서도: 자기 디스크 127"/>
          <p:cNvSpPr/>
          <p:nvPr/>
        </p:nvSpPr>
        <p:spPr>
          <a:xfrm>
            <a:off x="11068049" y="1968908"/>
            <a:ext cx="764378" cy="389532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/>
              <a:t>C</a:t>
            </a:r>
            <a:r>
              <a:rPr lang="en-US" altLang="ko-KR" sz="1050" dirty="0" smtClean="0"/>
              <a:t>amping</a:t>
            </a:r>
          </a:p>
          <a:p>
            <a:pPr algn="ctr"/>
            <a:r>
              <a:rPr lang="en-US" altLang="ko-KR" sz="1050" dirty="0" smtClean="0"/>
              <a:t>DB</a:t>
            </a:r>
            <a:endParaRPr lang="ko-KR" altLang="en-US" sz="1050" dirty="0"/>
          </a:p>
        </p:txBody>
      </p:sp>
      <p:sp>
        <p:nvSpPr>
          <p:cNvPr id="129" name="순서도: 자기 디스크 128"/>
          <p:cNvSpPr/>
          <p:nvPr/>
        </p:nvSpPr>
        <p:spPr>
          <a:xfrm>
            <a:off x="10548478" y="6005982"/>
            <a:ext cx="764378" cy="389532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Members</a:t>
            </a:r>
          </a:p>
          <a:p>
            <a:pPr algn="ctr"/>
            <a:r>
              <a:rPr lang="en-US" altLang="ko-KR" sz="1050" dirty="0" smtClean="0"/>
              <a:t>DB</a:t>
            </a:r>
            <a:endParaRPr lang="ko-KR" altLang="en-US" sz="1050" dirty="0"/>
          </a:p>
        </p:txBody>
      </p:sp>
      <p:cxnSp>
        <p:nvCxnSpPr>
          <p:cNvPr id="131" name="꺾인 연결선 130"/>
          <p:cNvCxnSpPr>
            <a:stCxn id="80" idx="2"/>
            <a:endCxn id="129" idx="1"/>
          </p:cNvCxnSpPr>
          <p:nvPr/>
        </p:nvCxnSpPr>
        <p:spPr>
          <a:xfrm rot="5400000">
            <a:off x="10282200" y="4837259"/>
            <a:ext cx="1817190" cy="5202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4" name="순서도: 자기 디스크 133"/>
          <p:cNvSpPr/>
          <p:nvPr/>
        </p:nvSpPr>
        <p:spPr>
          <a:xfrm>
            <a:off x="11387198" y="6005982"/>
            <a:ext cx="764378" cy="389532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/>
              <a:t>Orders</a:t>
            </a:r>
          </a:p>
          <a:p>
            <a:pPr algn="ctr"/>
            <a:r>
              <a:rPr lang="en-US" altLang="ko-KR" sz="1050" dirty="0" smtClean="0"/>
              <a:t>DB</a:t>
            </a:r>
            <a:endParaRPr lang="ko-KR" altLang="en-US" sz="1050" dirty="0"/>
          </a:p>
        </p:txBody>
      </p:sp>
      <p:sp>
        <p:nvSpPr>
          <p:cNvPr id="138" name="직사각형 137"/>
          <p:cNvSpPr/>
          <p:nvPr/>
        </p:nvSpPr>
        <p:spPr>
          <a:xfrm>
            <a:off x="6213682" y="2509545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CampingSVCImpl</a:t>
            </a:r>
            <a:endParaRPr lang="ko-KR" altLang="en-US" sz="900" dirty="0"/>
          </a:p>
        </p:txBody>
      </p:sp>
      <p:sp>
        <p:nvSpPr>
          <p:cNvPr id="139" name="직사각형 138"/>
          <p:cNvSpPr/>
          <p:nvPr/>
        </p:nvSpPr>
        <p:spPr>
          <a:xfrm>
            <a:off x="8249108" y="2007997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CampingDAOImp</a:t>
            </a:r>
            <a:r>
              <a:rPr lang="en-US" altLang="ko-KR" sz="900" dirty="0" err="1"/>
              <a:t>l</a:t>
            </a:r>
            <a:endParaRPr lang="ko-KR" altLang="en-US" sz="900" dirty="0"/>
          </a:p>
        </p:txBody>
      </p:sp>
      <p:sp>
        <p:nvSpPr>
          <p:cNvPr id="144" name="직사각형 143"/>
          <p:cNvSpPr/>
          <p:nvPr/>
        </p:nvSpPr>
        <p:spPr>
          <a:xfrm>
            <a:off x="6210759" y="2008003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CampingSVC</a:t>
            </a:r>
            <a:endParaRPr lang="ko-KR" altLang="en-US" sz="900" dirty="0"/>
          </a:p>
        </p:txBody>
      </p:sp>
      <p:cxnSp>
        <p:nvCxnSpPr>
          <p:cNvPr id="152" name="직선 화살표 연결선 151"/>
          <p:cNvCxnSpPr>
            <a:stCxn id="102" idx="2"/>
            <a:endCxn id="103" idx="0"/>
          </p:cNvCxnSpPr>
          <p:nvPr/>
        </p:nvCxnSpPr>
        <p:spPr>
          <a:xfrm>
            <a:off x="6906086" y="4076608"/>
            <a:ext cx="0" cy="3069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4" name="직선 화살표 연결선 153"/>
          <p:cNvCxnSpPr>
            <a:stCxn id="103" idx="3"/>
            <a:endCxn id="114" idx="1"/>
          </p:cNvCxnSpPr>
          <p:nvPr/>
        </p:nvCxnSpPr>
        <p:spPr>
          <a:xfrm flipV="1">
            <a:off x="7601411" y="4531181"/>
            <a:ext cx="705695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8" name="직선 화살표 연결선 157"/>
          <p:cNvCxnSpPr>
            <a:stCxn id="114" idx="0"/>
            <a:endCxn id="115" idx="2"/>
          </p:cNvCxnSpPr>
          <p:nvPr/>
        </p:nvCxnSpPr>
        <p:spPr>
          <a:xfrm flipV="1">
            <a:off x="8874176" y="4064454"/>
            <a:ext cx="0" cy="3190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8" name="직사각형 167"/>
          <p:cNvSpPr/>
          <p:nvPr/>
        </p:nvSpPr>
        <p:spPr>
          <a:xfrm>
            <a:off x="8249108" y="2513029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CampingDAO</a:t>
            </a:r>
            <a:endParaRPr lang="ko-KR" altLang="en-US" sz="900" dirty="0"/>
          </a:p>
        </p:txBody>
      </p:sp>
      <p:cxnSp>
        <p:nvCxnSpPr>
          <p:cNvPr id="198" name="직선 화살표 연결선 197"/>
          <p:cNvCxnSpPr>
            <a:stCxn id="49" idx="2"/>
          </p:cNvCxnSpPr>
          <p:nvPr/>
        </p:nvCxnSpPr>
        <p:spPr>
          <a:xfrm flipH="1">
            <a:off x="4272796" y="4064457"/>
            <a:ext cx="1" cy="3994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9" name="꺾인 연결선 218"/>
          <p:cNvCxnSpPr>
            <a:stCxn id="80" idx="2"/>
            <a:endCxn id="134" idx="1"/>
          </p:cNvCxnSpPr>
          <p:nvPr/>
        </p:nvCxnSpPr>
        <p:spPr>
          <a:xfrm rot="16200000" flipH="1">
            <a:off x="10701560" y="4938155"/>
            <a:ext cx="1817190" cy="3184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1" name="직선 화살표 연결선 220"/>
          <p:cNvCxnSpPr>
            <a:stCxn id="80" idx="0"/>
            <a:endCxn id="128" idx="3"/>
          </p:cNvCxnSpPr>
          <p:nvPr/>
        </p:nvCxnSpPr>
        <p:spPr>
          <a:xfrm flipH="1" flipV="1">
            <a:off x="11450238" y="2358440"/>
            <a:ext cx="685" cy="12864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2" name="직사각형 221"/>
          <p:cNvSpPr/>
          <p:nvPr/>
        </p:nvSpPr>
        <p:spPr>
          <a:xfrm>
            <a:off x="3636548" y="2017435"/>
            <a:ext cx="1272494" cy="2994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AttachFileController</a:t>
            </a:r>
            <a:endParaRPr lang="ko-KR" altLang="en-US" sz="900" dirty="0"/>
          </a:p>
        </p:txBody>
      </p:sp>
      <p:cxnSp>
        <p:nvCxnSpPr>
          <p:cNvPr id="237" name="직선 화살표 연결선 236"/>
          <p:cNvCxnSpPr>
            <a:stCxn id="222" idx="3"/>
            <a:endCxn id="144" idx="1"/>
          </p:cNvCxnSpPr>
          <p:nvPr/>
        </p:nvCxnSpPr>
        <p:spPr>
          <a:xfrm flipV="1">
            <a:off x="4909042" y="2155641"/>
            <a:ext cx="1301717" cy="115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1" name="직선 화살표 연결선 240"/>
          <p:cNvCxnSpPr>
            <a:stCxn id="144" idx="2"/>
            <a:endCxn id="138" idx="0"/>
          </p:cNvCxnSpPr>
          <p:nvPr/>
        </p:nvCxnSpPr>
        <p:spPr>
          <a:xfrm>
            <a:off x="6906085" y="2303278"/>
            <a:ext cx="2923" cy="20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3" name="직선 화살표 연결선 242"/>
          <p:cNvCxnSpPr>
            <a:stCxn id="138" idx="3"/>
            <a:endCxn id="168" idx="1"/>
          </p:cNvCxnSpPr>
          <p:nvPr/>
        </p:nvCxnSpPr>
        <p:spPr>
          <a:xfrm>
            <a:off x="7604333" y="2657183"/>
            <a:ext cx="644775" cy="34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7" name="직선 화살표 연결선 246"/>
          <p:cNvCxnSpPr>
            <a:stCxn id="168" idx="0"/>
            <a:endCxn id="139" idx="2"/>
          </p:cNvCxnSpPr>
          <p:nvPr/>
        </p:nvCxnSpPr>
        <p:spPr>
          <a:xfrm flipV="1">
            <a:off x="8944434" y="2303272"/>
            <a:ext cx="0" cy="2097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9" name="꺾인 연결선 248"/>
          <p:cNvCxnSpPr>
            <a:stCxn id="139" idx="3"/>
          </p:cNvCxnSpPr>
          <p:nvPr/>
        </p:nvCxnSpPr>
        <p:spPr>
          <a:xfrm>
            <a:off x="9639759" y="2155635"/>
            <a:ext cx="122329" cy="1761181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직사각형 71"/>
          <p:cNvSpPr/>
          <p:nvPr/>
        </p:nvSpPr>
        <p:spPr>
          <a:xfrm>
            <a:off x="3942045" y="2601928"/>
            <a:ext cx="661502" cy="273322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smtClean="0"/>
              <a:t>Paging</a:t>
            </a:r>
            <a:endParaRPr lang="ko-KR" altLang="en-US" sz="900" dirty="0"/>
          </a:p>
        </p:txBody>
      </p:sp>
      <p:cxnSp>
        <p:nvCxnSpPr>
          <p:cNvPr id="7" name="직선 화살표 연결선 6"/>
          <p:cNvCxnSpPr>
            <a:stCxn id="49" idx="0"/>
            <a:endCxn id="58" idx="2"/>
          </p:cNvCxnSpPr>
          <p:nvPr/>
        </p:nvCxnSpPr>
        <p:spPr>
          <a:xfrm flipV="1">
            <a:off x="4272797" y="3410685"/>
            <a:ext cx="1301" cy="358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직선 화살표 연결선 9"/>
          <p:cNvCxnSpPr>
            <a:stCxn id="58" idx="0"/>
            <a:endCxn id="72" idx="2"/>
          </p:cNvCxnSpPr>
          <p:nvPr/>
        </p:nvCxnSpPr>
        <p:spPr>
          <a:xfrm flipH="1" flipV="1">
            <a:off x="4272796" y="2875250"/>
            <a:ext cx="1302" cy="2359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>
            <a:stCxn id="72" idx="0"/>
            <a:endCxn id="222" idx="2"/>
          </p:cNvCxnSpPr>
          <p:nvPr/>
        </p:nvCxnSpPr>
        <p:spPr>
          <a:xfrm flipH="1" flipV="1">
            <a:off x="4272795" y="2316889"/>
            <a:ext cx="1" cy="2850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꺾인 연결선 30"/>
          <p:cNvCxnSpPr>
            <a:endCxn id="54" idx="1"/>
          </p:cNvCxnSpPr>
          <p:nvPr/>
        </p:nvCxnSpPr>
        <p:spPr>
          <a:xfrm rot="16200000" flipH="1">
            <a:off x="5219956" y="4851318"/>
            <a:ext cx="1310941" cy="6706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꺾인 연결선 35"/>
          <p:cNvCxnSpPr>
            <a:stCxn id="58" idx="3"/>
            <a:endCxn id="102" idx="1"/>
          </p:cNvCxnSpPr>
          <p:nvPr/>
        </p:nvCxnSpPr>
        <p:spPr>
          <a:xfrm>
            <a:off x="4869420" y="3260958"/>
            <a:ext cx="1341340" cy="6680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꺾인 연결선 41"/>
          <p:cNvCxnSpPr>
            <a:stCxn id="59" idx="3"/>
          </p:cNvCxnSpPr>
          <p:nvPr/>
        </p:nvCxnSpPr>
        <p:spPr>
          <a:xfrm flipV="1">
            <a:off x="4952507" y="3769179"/>
            <a:ext cx="587583" cy="855729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2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521264" y="410198"/>
            <a:ext cx="7986103" cy="564022"/>
            <a:chOff x="521264" y="410198"/>
            <a:chExt cx="7986103" cy="564022"/>
          </a:xfrm>
        </p:grpSpPr>
        <p:sp>
          <p:nvSpPr>
            <p:cNvPr id="17" name="다이아몬드 16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10924" y="472712"/>
              <a:ext cx="7396443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 </a:t>
              </a:r>
              <a:r>
                <a:rPr kumimoji="1" lang="en-US" altLang="ko-KR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S/W </a:t>
              </a:r>
              <a:r>
                <a:rPr kumimoji="1" lang="ko-KR" altLang="en-US" sz="2400" b="1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아키텍처 </a:t>
              </a: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설계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시스템 아키텍처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(</a:t>
              </a: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캠핑장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 검색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,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조회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, </a:t>
              </a: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예약</a:t>
              </a:r>
              <a:r>
                <a:rPr kumimoji="1" lang="en-US" altLang="ko-KR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cs typeface="Arial"/>
                </a:rPr>
                <a:t>)</a:t>
              </a:r>
              <a:endPara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cs typeface="Arial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36854" y="451302"/>
              <a:ext cx="540399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06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" name="모서리가 둥근 직사각형 2"/>
          <p:cNvSpPr/>
          <p:nvPr/>
        </p:nvSpPr>
        <p:spPr>
          <a:xfrm>
            <a:off x="371476" y="1266817"/>
            <a:ext cx="2152649" cy="466725"/>
          </a:xfrm>
          <a:prstGeom prst="round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Presentation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2924177" y="1266820"/>
            <a:ext cx="2797736" cy="466725"/>
          </a:xfrm>
          <a:prstGeom prst="roundRect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Controller Layer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6031938" y="1266817"/>
            <a:ext cx="1748298" cy="46672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Business Layer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8115302" y="1266819"/>
            <a:ext cx="2136211" cy="466725"/>
          </a:xfrm>
          <a:prstGeom prst="round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Access </a:t>
            </a:r>
            <a:r>
              <a:rPr lang="en-US" altLang="ko-KR" dirty="0" smtClean="0">
                <a:solidFill>
                  <a:schemeClr val="bg1"/>
                </a:solidFill>
              </a:rPr>
              <a:t>Laye</a:t>
            </a:r>
            <a:r>
              <a:rPr lang="en-US" altLang="ko-KR" dirty="0">
                <a:solidFill>
                  <a:schemeClr val="bg1"/>
                </a:solidFill>
              </a:rPr>
              <a:t>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548478" y="1266818"/>
            <a:ext cx="1409700" cy="466725"/>
          </a:xfrm>
          <a:prstGeom prst="roundRect">
            <a:avLst/>
          </a:prstGeom>
          <a:solidFill>
            <a:srgbClr val="56D0D1"/>
          </a:solidFill>
          <a:ln>
            <a:solidFill>
              <a:srgbClr val="56D0D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Data Base</a:t>
            </a:r>
            <a:endParaRPr lang="ko-KR" altLang="en-US" dirty="0">
              <a:solidFill>
                <a:schemeClr val="bg1"/>
              </a:solidFill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2724150" y="1266818"/>
            <a:ext cx="0" cy="5312280"/>
          </a:xfrm>
          <a:prstGeom prst="line">
            <a:avLst/>
          </a:prstGeom>
          <a:ln w="31750">
            <a:solidFill>
              <a:srgbClr val="7030A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5876925" y="1266818"/>
            <a:ext cx="0" cy="5312280"/>
          </a:xfrm>
          <a:prstGeom prst="line">
            <a:avLst/>
          </a:prstGeom>
          <a:ln w="31750">
            <a:solidFill>
              <a:schemeClr val="tx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7915275" y="1266819"/>
            <a:ext cx="0" cy="5312280"/>
          </a:xfrm>
          <a:prstGeom prst="line">
            <a:avLst/>
          </a:prstGeom>
          <a:ln w="317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0372725" y="1266818"/>
            <a:ext cx="0" cy="5312280"/>
          </a:xfrm>
          <a:prstGeom prst="line">
            <a:avLst/>
          </a:prstGeom>
          <a:ln w="31750">
            <a:solidFill>
              <a:srgbClr val="92D05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" name="표 27"/>
          <p:cNvGraphicFramePr>
            <a:graphicFrameLocks noGrp="1"/>
          </p:cNvGraphicFramePr>
          <p:nvPr>
            <p:extLst/>
          </p:nvPr>
        </p:nvGraphicFramePr>
        <p:xfrm>
          <a:off x="130814" y="1880043"/>
          <a:ext cx="2438324" cy="1188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6986">
                  <a:extLst>
                    <a:ext uri="{9D8B030D-6E8A-4147-A177-3AD203B41FA5}">
                      <a16:colId xmlns:a16="http://schemas.microsoft.com/office/drawing/2014/main" val="4290696931"/>
                    </a:ext>
                  </a:extLst>
                </a:gridCol>
                <a:gridCol w="1121338">
                  <a:extLst>
                    <a:ext uri="{9D8B030D-6E8A-4147-A177-3AD203B41FA5}">
                      <a16:colId xmlns:a16="http://schemas.microsoft.com/office/drawing/2014/main" val="3942584651"/>
                    </a:ext>
                  </a:extLst>
                </a:gridCol>
              </a:tblGrid>
              <a:tr h="1172999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/>
                        <a:t>SearchListMain.html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800" dirty="0" smtClean="0"/>
                        <a:t>detailPage-user.html detailPageSave.html detailPageUpdate.htmlorders.html</a:t>
                      </a: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검색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캠핑장조회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캠핑장등록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err="1" smtClean="0">
                          <a:latin typeface="+mj-lt"/>
                        </a:rPr>
                        <a:t>캠핑장수정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dirty="0" smtClean="0">
                          <a:latin typeface="+mj-lt"/>
                        </a:rPr>
                        <a:t>예약</a:t>
                      </a:r>
                      <a:endParaRPr lang="en-US" altLang="ko-KR" sz="800" dirty="0" smtClean="0">
                        <a:latin typeface="+mj-lt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endParaRPr lang="ko-KR" altLang="en-US" sz="800" dirty="0">
                        <a:latin typeface="+mj-lt"/>
                      </a:endParaRP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8018663"/>
                  </a:ext>
                </a:extLst>
              </a:tr>
            </a:tbl>
          </a:graphicData>
        </a:graphic>
      </p:graphicFrame>
      <p:cxnSp>
        <p:nvCxnSpPr>
          <p:cNvPr id="30" name="직선 화살표 연결선 29"/>
          <p:cNvCxnSpPr/>
          <p:nvPr/>
        </p:nvCxnSpPr>
        <p:spPr>
          <a:xfrm>
            <a:off x="1381125" y="3053042"/>
            <a:ext cx="0" cy="2711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>
          <a:xfrm>
            <a:off x="766480" y="3324225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Dispatcher </a:t>
            </a:r>
            <a:r>
              <a:rPr lang="en-US" altLang="ko-KR" sz="900" dirty="0" smtClean="0"/>
              <a:t>Servlet</a:t>
            </a:r>
            <a:endParaRPr lang="ko-KR" altLang="en-US" sz="900" dirty="0"/>
          </a:p>
        </p:txBody>
      </p:sp>
      <p:sp>
        <p:nvSpPr>
          <p:cNvPr id="38" name="직사각형 37"/>
          <p:cNvSpPr/>
          <p:nvPr/>
        </p:nvSpPr>
        <p:spPr>
          <a:xfrm>
            <a:off x="2316814" y="5670795"/>
            <a:ext cx="814672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Interceptor</a:t>
            </a:r>
            <a:endParaRPr lang="ko-KR" altLang="en-US" sz="900" dirty="0"/>
          </a:p>
        </p:txBody>
      </p:sp>
      <p:cxnSp>
        <p:nvCxnSpPr>
          <p:cNvPr id="40" name="꺾인 연결선 39"/>
          <p:cNvCxnSpPr>
            <a:stCxn id="32" idx="2"/>
            <a:endCxn id="38" idx="1"/>
          </p:cNvCxnSpPr>
          <p:nvPr/>
        </p:nvCxnSpPr>
        <p:spPr>
          <a:xfrm rot="16200000" flipH="1">
            <a:off x="749503" y="4251121"/>
            <a:ext cx="2198933" cy="9356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직사각형 72"/>
          <p:cNvSpPr/>
          <p:nvPr/>
        </p:nvSpPr>
        <p:spPr>
          <a:xfrm>
            <a:off x="9986503" y="3383098"/>
            <a:ext cx="759734" cy="1079717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JDBC </a:t>
            </a:r>
            <a:r>
              <a:rPr lang="en-US" altLang="ko-KR" sz="1000" dirty="0" err="1"/>
              <a:t>Templete</a:t>
            </a:r>
            <a:endParaRPr lang="ko-KR" altLang="en-US" sz="1000" dirty="0"/>
          </a:p>
        </p:txBody>
      </p:sp>
      <p:sp>
        <p:nvSpPr>
          <p:cNvPr id="80" name="직사각형 79"/>
          <p:cNvSpPr/>
          <p:nvPr/>
        </p:nvSpPr>
        <p:spPr>
          <a:xfrm>
            <a:off x="11132459" y="3650981"/>
            <a:ext cx="636928" cy="543949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000" dirty="0"/>
              <a:t>Data Source</a:t>
            </a:r>
            <a:endParaRPr lang="ko-KR" altLang="en-US" sz="1000" dirty="0"/>
          </a:p>
        </p:txBody>
      </p:sp>
      <p:sp>
        <p:nvSpPr>
          <p:cNvPr id="45" name="순서도: 자기 디스크 44"/>
          <p:cNvSpPr/>
          <p:nvPr/>
        </p:nvSpPr>
        <p:spPr>
          <a:xfrm>
            <a:off x="10917733" y="2051506"/>
            <a:ext cx="1066379" cy="592331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Orders</a:t>
            </a:r>
          </a:p>
          <a:p>
            <a:pPr algn="ctr"/>
            <a:r>
              <a:rPr lang="en-US" altLang="ko-KR" sz="1200" dirty="0" smtClean="0"/>
              <a:t>DB</a:t>
            </a:r>
            <a:endParaRPr lang="ko-KR" altLang="en-US" sz="1200" dirty="0"/>
          </a:p>
        </p:txBody>
      </p:sp>
      <p:sp>
        <p:nvSpPr>
          <p:cNvPr id="43" name="직사각형 42"/>
          <p:cNvSpPr/>
          <p:nvPr/>
        </p:nvSpPr>
        <p:spPr>
          <a:xfrm>
            <a:off x="3577948" y="5670795"/>
            <a:ext cx="1010214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HomeController</a:t>
            </a:r>
            <a:endParaRPr lang="ko-KR" altLang="en-US" sz="900" dirty="0"/>
          </a:p>
        </p:txBody>
      </p:sp>
      <p:sp>
        <p:nvSpPr>
          <p:cNvPr id="49" name="직사각형 48"/>
          <p:cNvSpPr/>
          <p:nvPr/>
        </p:nvSpPr>
        <p:spPr>
          <a:xfrm>
            <a:off x="3379652" y="4555668"/>
            <a:ext cx="140464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CampingController</a:t>
            </a:r>
            <a:endParaRPr lang="ko-KR" altLang="en-US" sz="900" dirty="0"/>
          </a:p>
        </p:txBody>
      </p:sp>
      <p:sp>
        <p:nvSpPr>
          <p:cNvPr id="51" name="직사각형 50"/>
          <p:cNvSpPr/>
          <p:nvPr/>
        </p:nvSpPr>
        <p:spPr>
          <a:xfrm>
            <a:off x="3467333" y="3775320"/>
            <a:ext cx="1229289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OrdersController</a:t>
            </a:r>
            <a:endParaRPr lang="ko-KR" altLang="en-US" sz="900" dirty="0"/>
          </a:p>
        </p:txBody>
      </p:sp>
      <p:sp>
        <p:nvSpPr>
          <p:cNvPr id="52" name="직사각형 51"/>
          <p:cNvSpPr/>
          <p:nvPr/>
        </p:nvSpPr>
        <p:spPr>
          <a:xfrm>
            <a:off x="3448054" y="3169887"/>
            <a:ext cx="1267848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RestOrdersController</a:t>
            </a:r>
            <a:endParaRPr lang="ko-KR" altLang="en-US" sz="900" dirty="0"/>
          </a:p>
        </p:txBody>
      </p:sp>
      <p:cxnSp>
        <p:nvCxnSpPr>
          <p:cNvPr id="24" name="직선 화살표 연결선 23"/>
          <p:cNvCxnSpPr>
            <a:stCxn id="51" idx="0"/>
            <a:endCxn id="52" idx="2"/>
          </p:cNvCxnSpPr>
          <p:nvPr/>
        </p:nvCxnSpPr>
        <p:spPr>
          <a:xfrm flipV="1">
            <a:off x="4081978" y="3465162"/>
            <a:ext cx="0" cy="310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직선 화살표 연결선 35"/>
          <p:cNvCxnSpPr>
            <a:stCxn id="38" idx="3"/>
            <a:endCxn id="43" idx="1"/>
          </p:cNvCxnSpPr>
          <p:nvPr/>
        </p:nvCxnSpPr>
        <p:spPr>
          <a:xfrm>
            <a:off x="3131486" y="5818433"/>
            <a:ext cx="44646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직선 화살표 연결선 58"/>
          <p:cNvCxnSpPr>
            <a:stCxn id="49" idx="0"/>
            <a:endCxn id="51" idx="2"/>
          </p:cNvCxnSpPr>
          <p:nvPr/>
        </p:nvCxnSpPr>
        <p:spPr>
          <a:xfrm flipV="1">
            <a:off x="4081977" y="4070595"/>
            <a:ext cx="1" cy="485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직선 화살표 연결선 77"/>
          <p:cNvCxnSpPr>
            <a:stCxn id="43" idx="0"/>
            <a:endCxn id="49" idx="2"/>
          </p:cNvCxnSpPr>
          <p:nvPr/>
        </p:nvCxnSpPr>
        <p:spPr>
          <a:xfrm flipH="1" flipV="1">
            <a:off x="4081977" y="4850943"/>
            <a:ext cx="1078" cy="819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직사각형 94"/>
          <p:cNvSpPr/>
          <p:nvPr/>
        </p:nvSpPr>
        <p:spPr>
          <a:xfrm>
            <a:off x="6200775" y="4555667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CampingSVC</a:t>
            </a:r>
            <a:endParaRPr lang="ko-KR" altLang="en-US" sz="900" dirty="0"/>
          </a:p>
        </p:txBody>
      </p:sp>
      <p:cxnSp>
        <p:nvCxnSpPr>
          <p:cNvPr id="97" name="직선 화살표 연결선 96"/>
          <p:cNvCxnSpPr>
            <a:stCxn id="49" idx="3"/>
            <a:endCxn id="95" idx="1"/>
          </p:cNvCxnSpPr>
          <p:nvPr/>
        </p:nvCxnSpPr>
        <p:spPr>
          <a:xfrm flipV="1">
            <a:off x="4784301" y="4703305"/>
            <a:ext cx="1416474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직사각형 98"/>
          <p:cNvSpPr/>
          <p:nvPr/>
        </p:nvSpPr>
        <p:spPr>
          <a:xfrm>
            <a:off x="6200775" y="3169887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OrdersSVC</a:t>
            </a:r>
            <a:endParaRPr lang="ko-KR" altLang="en-US" sz="900" dirty="0"/>
          </a:p>
        </p:txBody>
      </p:sp>
      <p:cxnSp>
        <p:nvCxnSpPr>
          <p:cNvPr id="101" name="직선 화살표 연결선 100"/>
          <p:cNvCxnSpPr>
            <a:stCxn id="52" idx="3"/>
            <a:endCxn id="99" idx="1"/>
          </p:cNvCxnSpPr>
          <p:nvPr/>
        </p:nvCxnSpPr>
        <p:spPr>
          <a:xfrm>
            <a:off x="4715902" y="3317525"/>
            <a:ext cx="14848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직사각형 101"/>
          <p:cNvSpPr/>
          <p:nvPr/>
        </p:nvSpPr>
        <p:spPr>
          <a:xfrm>
            <a:off x="6200774" y="2524257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OrdersSVCImpl</a:t>
            </a:r>
            <a:endParaRPr lang="ko-KR" altLang="en-US" sz="900" dirty="0"/>
          </a:p>
        </p:txBody>
      </p:sp>
      <p:cxnSp>
        <p:nvCxnSpPr>
          <p:cNvPr id="104" name="직선 화살표 연결선 103"/>
          <p:cNvCxnSpPr>
            <a:stCxn id="99" idx="0"/>
            <a:endCxn id="102" idx="2"/>
          </p:cNvCxnSpPr>
          <p:nvPr/>
        </p:nvCxnSpPr>
        <p:spPr>
          <a:xfrm flipH="1" flipV="1">
            <a:off x="6896100" y="2819532"/>
            <a:ext cx="1" cy="3503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5" name="직사각형 104"/>
          <p:cNvSpPr/>
          <p:nvPr/>
        </p:nvSpPr>
        <p:spPr>
          <a:xfrm>
            <a:off x="6200773" y="5286483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CampingSVCImpl</a:t>
            </a:r>
            <a:endParaRPr lang="ko-KR" altLang="en-US" sz="900" dirty="0"/>
          </a:p>
        </p:txBody>
      </p:sp>
      <p:cxnSp>
        <p:nvCxnSpPr>
          <p:cNvPr id="107" name="직선 화살표 연결선 106"/>
          <p:cNvCxnSpPr>
            <a:stCxn id="95" idx="2"/>
            <a:endCxn id="105" idx="0"/>
          </p:cNvCxnSpPr>
          <p:nvPr/>
        </p:nvCxnSpPr>
        <p:spPr>
          <a:xfrm flipH="1">
            <a:off x="6896099" y="4850942"/>
            <a:ext cx="2" cy="435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1" name="직사각형 110"/>
          <p:cNvSpPr/>
          <p:nvPr/>
        </p:nvSpPr>
        <p:spPr>
          <a:xfrm>
            <a:off x="8217924" y="4564856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CampingDAOImpl</a:t>
            </a:r>
            <a:endParaRPr lang="ko-KR" altLang="en-US" sz="900" dirty="0"/>
          </a:p>
        </p:txBody>
      </p:sp>
      <p:sp>
        <p:nvSpPr>
          <p:cNvPr id="112" name="직사각형 111"/>
          <p:cNvSpPr/>
          <p:nvPr/>
        </p:nvSpPr>
        <p:spPr>
          <a:xfrm>
            <a:off x="8216849" y="5289406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CampingDAO</a:t>
            </a:r>
            <a:endParaRPr lang="ko-KR" altLang="en-US" sz="900" dirty="0"/>
          </a:p>
        </p:txBody>
      </p:sp>
      <p:cxnSp>
        <p:nvCxnSpPr>
          <p:cNvPr id="114" name="직선 화살표 연결선 113"/>
          <p:cNvCxnSpPr>
            <a:stCxn id="105" idx="3"/>
            <a:endCxn id="112" idx="1"/>
          </p:cNvCxnSpPr>
          <p:nvPr/>
        </p:nvCxnSpPr>
        <p:spPr>
          <a:xfrm>
            <a:off x="7591424" y="5434121"/>
            <a:ext cx="625425" cy="29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직선 화살표 연결선 115"/>
          <p:cNvCxnSpPr>
            <a:stCxn id="112" idx="0"/>
            <a:endCxn id="111" idx="2"/>
          </p:cNvCxnSpPr>
          <p:nvPr/>
        </p:nvCxnSpPr>
        <p:spPr>
          <a:xfrm flipV="1">
            <a:off x="8912175" y="4860131"/>
            <a:ext cx="1075" cy="4292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직사각형 116"/>
          <p:cNvSpPr/>
          <p:nvPr/>
        </p:nvSpPr>
        <p:spPr>
          <a:xfrm>
            <a:off x="8217925" y="2524256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OrdersDAO</a:t>
            </a:r>
            <a:endParaRPr lang="ko-KR" altLang="en-US" sz="900" dirty="0"/>
          </a:p>
        </p:txBody>
      </p:sp>
      <p:sp>
        <p:nvSpPr>
          <p:cNvPr id="118" name="직사각형 117"/>
          <p:cNvSpPr/>
          <p:nvPr/>
        </p:nvSpPr>
        <p:spPr>
          <a:xfrm>
            <a:off x="8217925" y="3154913"/>
            <a:ext cx="1390651" cy="295275"/>
          </a:xfrm>
          <a:prstGeom prst="rect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 smtClean="0"/>
              <a:t>OrdersDAOImpl</a:t>
            </a:r>
            <a:endParaRPr lang="ko-KR" altLang="en-US" sz="900" dirty="0"/>
          </a:p>
        </p:txBody>
      </p:sp>
      <p:cxnSp>
        <p:nvCxnSpPr>
          <p:cNvPr id="120" name="직선 화살표 연결선 119"/>
          <p:cNvCxnSpPr>
            <a:stCxn id="102" idx="3"/>
            <a:endCxn id="117" idx="1"/>
          </p:cNvCxnSpPr>
          <p:nvPr/>
        </p:nvCxnSpPr>
        <p:spPr>
          <a:xfrm flipV="1">
            <a:off x="7591425" y="2671894"/>
            <a:ext cx="62650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2" name="직선 화살표 연결선 121"/>
          <p:cNvCxnSpPr>
            <a:stCxn id="117" idx="2"/>
            <a:endCxn id="118" idx="0"/>
          </p:cNvCxnSpPr>
          <p:nvPr/>
        </p:nvCxnSpPr>
        <p:spPr>
          <a:xfrm>
            <a:off x="8913251" y="2819531"/>
            <a:ext cx="0" cy="335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4" name="꺾인 연결선 123"/>
          <p:cNvCxnSpPr>
            <a:stCxn id="118" idx="2"/>
            <a:endCxn id="73" idx="1"/>
          </p:cNvCxnSpPr>
          <p:nvPr/>
        </p:nvCxnSpPr>
        <p:spPr>
          <a:xfrm rot="16200000" flipH="1">
            <a:off x="9213493" y="3149946"/>
            <a:ext cx="472769" cy="107325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직선 연결선 130"/>
          <p:cNvCxnSpPr>
            <a:stCxn id="111" idx="0"/>
          </p:cNvCxnSpPr>
          <p:nvPr/>
        </p:nvCxnSpPr>
        <p:spPr>
          <a:xfrm flipH="1" flipV="1">
            <a:off x="8912174" y="3922955"/>
            <a:ext cx="1076" cy="64190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3" name="직선 화살표 연결선 132"/>
          <p:cNvCxnSpPr>
            <a:stCxn id="73" idx="3"/>
            <a:endCxn id="80" idx="1"/>
          </p:cNvCxnSpPr>
          <p:nvPr/>
        </p:nvCxnSpPr>
        <p:spPr>
          <a:xfrm flipV="1">
            <a:off x="10746237" y="3922956"/>
            <a:ext cx="38622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>
            <a:stCxn id="80" idx="0"/>
            <a:endCxn id="45" idx="3"/>
          </p:cNvCxnSpPr>
          <p:nvPr/>
        </p:nvCxnSpPr>
        <p:spPr>
          <a:xfrm flipV="1">
            <a:off x="11450923" y="2643837"/>
            <a:ext cx="0" cy="10071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순서도: 자기 디스크 136"/>
          <p:cNvSpPr/>
          <p:nvPr/>
        </p:nvSpPr>
        <p:spPr>
          <a:xfrm>
            <a:off x="10917733" y="5374629"/>
            <a:ext cx="1066379" cy="592331"/>
          </a:xfrm>
          <a:prstGeom prst="flowChartMagneticDisk">
            <a:avLst/>
          </a:prstGeom>
          <a:ln>
            <a:solidFill>
              <a:srgbClr val="7030A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Camping</a:t>
            </a:r>
          </a:p>
          <a:p>
            <a:pPr algn="ctr"/>
            <a:r>
              <a:rPr lang="en-US" altLang="ko-KR" sz="1200" dirty="0" smtClean="0"/>
              <a:t>DB</a:t>
            </a:r>
            <a:endParaRPr lang="ko-KR" altLang="en-US" sz="1200" dirty="0"/>
          </a:p>
        </p:txBody>
      </p:sp>
      <p:cxnSp>
        <p:nvCxnSpPr>
          <p:cNvPr id="139" name="직선 화살표 연결선 138"/>
          <p:cNvCxnSpPr>
            <a:stCxn id="80" idx="2"/>
            <a:endCxn id="137" idx="1"/>
          </p:cNvCxnSpPr>
          <p:nvPr/>
        </p:nvCxnSpPr>
        <p:spPr>
          <a:xfrm>
            <a:off x="11450923" y="4194930"/>
            <a:ext cx="0" cy="11796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039481" y="3490499"/>
            <a:ext cx="669221" cy="244601"/>
          </a:xfrm>
          <a:prstGeom prst="rect">
            <a:avLst/>
          </a:prstGeom>
        </p:spPr>
        <p:txBody>
          <a:bodyPr wrap="none" rtlCol="0" anchor="b">
            <a:normAutofit/>
          </a:bodyPr>
          <a:lstStyle/>
          <a:p>
            <a:r>
              <a:rPr lang="en-US" altLang="ko-KR" sz="800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Rest API</a:t>
            </a:r>
            <a:endParaRPr lang="ko-KR" altLang="en-US" sz="800" dirty="0" smtClean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5577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11092" y="2673157"/>
            <a:ext cx="76982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36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03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347276" y="3256068"/>
            <a:ext cx="3440297" cy="694867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4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프로젝트 구현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8839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1988454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화면 설계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62222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01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24643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화면 개요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958016" y="2671810"/>
            <a:ext cx="1697280" cy="26014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캠핑장 주의사항 안내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958016" y="2172656"/>
            <a:ext cx="1875917" cy="44497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3.</a:t>
            </a: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안전교육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9" name="TextBox 22"/>
          <p:cNvSpPr txBox="1"/>
          <p:nvPr/>
        </p:nvSpPr>
        <p:spPr>
          <a:xfrm>
            <a:off x="9626985" y="2662092"/>
            <a:ext cx="1831976" cy="26014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(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)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내 캠핑장 목록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0" name="TextBox 26"/>
          <p:cNvSpPr txBox="1"/>
          <p:nvPr/>
        </p:nvSpPr>
        <p:spPr>
          <a:xfrm>
            <a:off x="9626985" y="2913560"/>
            <a:ext cx="1629931" cy="26136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(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)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캠핑장 수정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1" name="TextBox 31"/>
          <p:cNvSpPr txBox="1"/>
          <p:nvPr/>
        </p:nvSpPr>
        <p:spPr>
          <a:xfrm>
            <a:off x="9626985" y="2162937"/>
            <a:ext cx="2174173" cy="45001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5.</a:t>
            </a: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마이페이지</a:t>
            </a:r>
            <a:endParaRPr kumimoji="1" lang="ko-KR" altLang="en-US" sz="24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2" name="TextBox 22"/>
          <p:cNvSpPr txBox="1"/>
          <p:nvPr/>
        </p:nvSpPr>
        <p:spPr>
          <a:xfrm>
            <a:off x="9626985" y="3170574"/>
            <a:ext cx="1870462" cy="26152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(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)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예약 내역 관리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3" name="TextBox 22"/>
          <p:cNvSpPr txBox="1"/>
          <p:nvPr/>
        </p:nvSpPr>
        <p:spPr>
          <a:xfrm>
            <a:off x="9626985" y="3429000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예약 내역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4" name="TextBox 22"/>
          <p:cNvSpPr txBox="1"/>
          <p:nvPr/>
        </p:nvSpPr>
        <p:spPr>
          <a:xfrm>
            <a:off x="9626985" y="3693821"/>
            <a:ext cx="1466370" cy="26215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회원 정보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5" name="TextBox 22"/>
          <p:cNvSpPr txBox="1"/>
          <p:nvPr/>
        </p:nvSpPr>
        <p:spPr>
          <a:xfrm>
            <a:off x="745884" y="2658979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캠핑시설 검색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6" name="TextBox 26"/>
          <p:cNvSpPr txBox="1"/>
          <p:nvPr/>
        </p:nvSpPr>
        <p:spPr>
          <a:xfrm>
            <a:off x="745884" y="2910447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캠핑장 상세정보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7" name="TextBox 31"/>
          <p:cNvSpPr txBox="1"/>
          <p:nvPr/>
        </p:nvSpPr>
        <p:spPr>
          <a:xfrm>
            <a:off x="745883" y="2159824"/>
            <a:ext cx="1539174" cy="44808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1.</a:t>
            </a: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검색</a:t>
            </a: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EZ</a:t>
            </a:r>
            <a:endParaRPr kumimoji="1" lang="en-US" altLang="ko-KR" sz="24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8" name="TextBox 22"/>
          <p:cNvSpPr txBox="1"/>
          <p:nvPr/>
        </p:nvSpPr>
        <p:spPr>
          <a:xfrm>
            <a:off x="745884" y="3167461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캠핑장 예약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1" name="TextBox 22"/>
          <p:cNvSpPr txBox="1"/>
          <p:nvPr/>
        </p:nvSpPr>
        <p:spPr>
          <a:xfrm>
            <a:off x="2720061" y="2668891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자유게시판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2" name="TextBox 26"/>
          <p:cNvSpPr txBox="1"/>
          <p:nvPr/>
        </p:nvSpPr>
        <p:spPr>
          <a:xfrm>
            <a:off x="2720061" y="2920359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질문게시판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3" name="TextBox 31"/>
          <p:cNvSpPr txBox="1"/>
          <p:nvPr/>
        </p:nvSpPr>
        <p:spPr>
          <a:xfrm>
            <a:off x="2720061" y="2169735"/>
            <a:ext cx="1539174" cy="44808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2. </a:t>
            </a: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광장</a:t>
            </a: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EZ</a:t>
            </a:r>
            <a:endParaRPr kumimoji="1" lang="en-US" altLang="ko-KR" sz="24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7" name="TextBox 22"/>
          <p:cNvSpPr txBox="1"/>
          <p:nvPr/>
        </p:nvSpPr>
        <p:spPr>
          <a:xfrm>
            <a:off x="7410544" y="2678029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로그인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8" name="TextBox 26"/>
          <p:cNvSpPr txBox="1"/>
          <p:nvPr/>
        </p:nvSpPr>
        <p:spPr>
          <a:xfrm>
            <a:off x="7420069" y="2929497"/>
            <a:ext cx="1706900" cy="261362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사업자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/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일반 회원가입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9" name="TextBox 31"/>
          <p:cNvSpPr txBox="1"/>
          <p:nvPr/>
        </p:nvSpPr>
        <p:spPr>
          <a:xfrm>
            <a:off x="7410544" y="2178874"/>
            <a:ext cx="1539174" cy="45001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4.</a:t>
            </a: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회원</a:t>
            </a:r>
            <a:endParaRPr kumimoji="1" lang="ko-KR" altLang="en-US" sz="24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00" name="TextBox 22"/>
          <p:cNvSpPr txBox="1"/>
          <p:nvPr/>
        </p:nvSpPr>
        <p:spPr>
          <a:xfrm>
            <a:off x="7410544" y="3186511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ID/PW 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찾기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03" name="TextBox 22"/>
          <p:cNvSpPr txBox="1"/>
          <p:nvPr/>
        </p:nvSpPr>
        <p:spPr>
          <a:xfrm>
            <a:off x="9625639" y="3961677"/>
            <a:ext cx="1466370" cy="2615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</a:t>
            </a:r>
            <a:r>
              <a:rPr kumimoji="1" lang="ko-KR" altLang="en-US" sz="11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회원 탈퇴</a:t>
            </a:r>
            <a:endParaRPr kumimoji="1" lang="ko-KR" altLang="en-US" sz="1100" b="1">
              <a:ln w="9525">
                <a:solidFill>
                  <a:srgbClr val="D9D9D9"/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433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02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24643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메인 화면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856676" y="1549762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로그인 전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221683" y="1606636"/>
            <a:ext cx="2328166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HOME |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회원가입 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|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로그인</a:t>
            </a:r>
            <a:endParaRPr kumimoji="1" lang="en-US" altLang="ko-KR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755939" y="1549762"/>
            <a:ext cx="6892411" cy="135073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221683" y="2500323"/>
            <a:ext cx="2796146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HOME |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마이 페이지 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|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로그아웃</a:t>
            </a:r>
            <a:endParaRPr kumimoji="1" lang="en-US" altLang="ko-KR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42" y="3933380"/>
            <a:ext cx="6994403" cy="1074304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755939" y="3404757"/>
            <a:ext cx="611307" cy="33848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6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푸터</a:t>
            </a:r>
            <a:endParaRPr kumimoji="1" lang="en-US" altLang="ko-KR" sz="16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5938" y="1095794"/>
            <a:ext cx="611307" cy="33848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6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헤더</a:t>
            </a:r>
            <a:endParaRPr kumimoji="1" lang="en-US" altLang="ko-KR" sz="16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7856676" y="2479044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로그인 후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63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03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24643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검색 화면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716244" y="1127568"/>
            <a:ext cx="6759511" cy="5159502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335074" y="595696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2. 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지역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375420" y="596060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1. 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캠핑 종류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7294729" y="595696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3. 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검색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323506" y="4127385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검색 결과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95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04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88734" y="1494205"/>
            <a:ext cx="7739038" cy="4599617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110924" y="472712"/>
            <a:ext cx="2556977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소개 화면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2188734" y="983781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err="1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캠핑장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 정보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6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05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42675" cy="449273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헤더 푸터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834113" y="1834064"/>
            <a:ext cx="4543425" cy="172878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64" y="1834064"/>
            <a:ext cx="5791613" cy="3966176"/>
          </a:xfrm>
          <a:prstGeom prst="rect">
            <a:avLst/>
          </a:prstGeom>
        </p:spPr>
      </p:pic>
      <p:sp>
        <p:nvSpPr>
          <p:cNvPr id="19" name="직사각형 18"/>
          <p:cNvSpPr/>
          <p:nvPr/>
        </p:nvSpPr>
        <p:spPr>
          <a:xfrm>
            <a:off x="521264" y="1241383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예약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6978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1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1970278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추진 배경</a:t>
            </a:r>
            <a:endParaRPr kumimoji="1" lang="ko-KR" altLang="en-US" sz="3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/>
              <a:cs typeface="Arial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9789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06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832420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마이 페이지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42" name="그림 4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625672" y="1783163"/>
            <a:ext cx="5566228" cy="1552009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8653" y="4718126"/>
            <a:ext cx="5566228" cy="1633694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48992" y="1773301"/>
            <a:ext cx="4543425" cy="180022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618653" y="1243010"/>
            <a:ext cx="2239448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(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사업자</a:t>
            </a: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)</a:t>
            </a:r>
            <a:r>
              <a:rPr lang="ko-KR" altLang="en-US" sz="1600" b="1" dirty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 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예약 내역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58101" y="1280649"/>
            <a:ext cx="2876344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lvl="0" indent="-285750" defTabSz="912813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내 </a:t>
            </a: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캠핑장을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예약한 사람 내역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120704" y="1299884"/>
            <a:ext cx="2731662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lvl="0" indent="-285750" defTabSz="912813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등록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,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삭제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,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수정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18653" y="4177558"/>
            <a:ext cx="2239448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(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일반 회원</a:t>
            </a: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) 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예약 내역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6854169" y="1243010"/>
            <a:ext cx="2239448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(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사업자</a:t>
            </a:r>
            <a:r>
              <a:rPr lang="en-US" altLang="ko-KR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) </a:t>
            </a:r>
            <a:r>
              <a:rPr lang="ko-KR" altLang="en-US" sz="1600" b="1" dirty="0" err="1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캠핑장</a:t>
            </a: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 관리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29982" y="4234432"/>
            <a:ext cx="2876344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285750" lvl="0" indent="-285750" defTabSz="912813">
              <a:spcBef>
                <a:spcPts val="600"/>
              </a:spcBef>
              <a:spcAft>
                <a:spcPct val="0"/>
              </a:spcAft>
              <a:buFontTx/>
              <a:buChar char="-"/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내가 예약한 </a:t>
            </a: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내역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8062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36854" y="451302"/>
            <a:ext cx="540399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07</a:t>
            </a:r>
            <a:endParaRPr kumimoji="1" lang="en-US" altLang="ko-KR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chemeClr val="bg1"/>
              </a:solidFill>
              <a:latin typeface="맑은 고딕"/>
              <a:ea typeface="맑은 고딕"/>
              <a:cs typeface="Arial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24643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 가입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39" name="그림 3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36854" y="1629983"/>
            <a:ext cx="6123644" cy="3318578"/>
          </a:xfrm>
          <a:prstGeom prst="rect">
            <a:avLst/>
          </a:prstGeom>
        </p:spPr>
      </p:pic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51688" y="102284"/>
            <a:ext cx="4997387" cy="6364795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521264" y="1131768"/>
            <a:ext cx="1312061" cy="421455"/>
          </a:xfrm>
          <a:prstGeom prst="rect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600" b="1" dirty="0" smtClean="0">
                <a:ln w="9525"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rPr>
              <a:t>회원 구분</a:t>
            </a:r>
            <a:endParaRPr lang="ko-KR" altLang="en-US" sz="1600" b="1" dirty="0">
              <a:ln w="9525">
                <a:solidFill>
                  <a:schemeClr val="accent1">
                    <a:alpha val="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873244" y="1168424"/>
            <a:ext cx="3874413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-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 가입의 경우 사업자인지 아닌지 확인</a:t>
            </a:r>
            <a:endParaRPr kumimoji="1" lang="en-US" altLang="ko-KR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47" name="자유형 46"/>
          <p:cNvSpPr/>
          <p:nvPr/>
        </p:nvSpPr>
        <p:spPr>
          <a:xfrm>
            <a:off x="7358743" y="4221961"/>
            <a:ext cx="322217" cy="315205"/>
          </a:xfrm>
          <a:custGeom>
            <a:avLst/>
            <a:gdLst>
              <a:gd name="connsiteX0" fmla="*/ 304800 w 322217"/>
              <a:gd name="connsiteY0" fmla="*/ 1696 h 315205"/>
              <a:gd name="connsiteX1" fmla="*/ 261257 w 322217"/>
              <a:gd name="connsiteY1" fmla="*/ 27822 h 315205"/>
              <a:gd name="connsiteX2" fmla="*/ 235131 w 322217"/>
              <a:gd name="connsiteY2" fmla="*/ 36530 h 315205"/>
              <a:gd name="connsiteX3" fmla="*/ 209006 w 322217"/>
              <a:gd name="connsiteY3" fmla="*/ 62656 h 315205"/>
              <a:gd name="connsiteX4" fmla="*/ 200297 w 322217"/>
              <a:gd name="connsiteY4" fmla="*/ 88782 h 315205"/>
              <a:gd name="connsiteX5" fmla="*/ 148046 w 322217"/>
              <a:gd name="connsiteY5" fmla="*/ 114907 h 315205"/>
              <a:gd name="connsiteX6" fmla="*/ 104503 w 322217"/>
              <a:gd name="connsiteY6" fmla="*/ 141033 h 315205"/>
              <a:gd name="connsiteX7" fmla="*/ 43543 w 322217"/>
              <a:gd name="connsiteY7" fmla="*/ 167159 h 315205"/>
              <a:gd name="connsiteX8" fmla="*/ 26126 w 322217"/>
              <a:gd name="connsiteY8" fmla="*/ 193285 h 315205"/>
              <a:gd name="connsiteX9" fmla="*/ 0 w 322217"/>
              <a:gd name="connsiteY9" fmla="*/ 210702 h 315205"/>
              <a:gd name="connsiteX10" fmla="*/ 26126 w 322217"/>
              <a:gd name="connsiteY10" fmla="*/ 201993 h 315205"/>
              <a:gd name="connsiteX11" fmla="*/ 104503 w 322217"/>
              <a:gd name="connsiteY11" fmla="*/ 193285 h 315205"/>
              <a:gd name="connsiteX12" fmla="*/ 165463 w 322217"/>
              <a:gd name="connsiteY12" fmla="*/ 175867 h 315205"/>
              <a:gd name="connsiteX13" fmla="*/ 209006 w 322217"/>
              <a:gd name="connsiteY13" fmla="*/ 167159 h 315205"/>
              <a:gd name="connsiteX14" fmla="*/ 322217 w 322217"/>
              <a:gd name="connsiteY14" fmla="*/ 158450 h 315205"/>
              <a:gd name="connsiteX15" fmla="*/ 261257 w 322217"/>
              <a:gd name="connsiteY15" fmla="*/ 106199 h 315205"/>
              <a:gd name="connsiteX16" fmla="*/ 209006 w 322217"/>
              <a:gd name="connsiteY16" fmla="*/ 71365 h 315205"/>
              <a:gd name="connsiteX17" fmla="*/ 139337 w 322217"/>
              <a:gd name="connsiteY17" fmla="*/ 19113 h 315205"/>
              <a:gd name="connsiteX18" fmla="*/ 148046 w 322217"/>
              <a:gd name="connsiteY18" fmla="*/ 123616 h 315205"/>
              <a:gd name="connsiteX19" fmla="*/ 156754 w 322217"/>
              <a:gd name="connsiteY19" fmla="*/ 158450 h 315205"/>
              <a:gd name="connsiteX20" fmla="*/ 165463 w 322217"/>
              <a:gd name="connsiteY20" fmla="*/ 219410 h 315205"/>
              <a:gd name="connsiteX21" fmla="*/ 174171 w 322217"/>
              <a:gd name="connsiteY21" fmla="*/ 245536 h 315205"/>
              <a:gd name="connsiteX22" fmla="*/ 191588 w 322217"/>
              <a:gd name="connsiteY22" fmla="*/ 315205 h 315205"/>
              <a:gd name="connsiteX23" fmla="*/ 217714 w 322217"/>
              <a:gd name="connsiteY23" fmla="*/ 228119 h 315205"/>
              <a:gd name="connsiteX24" fmla="*/ 226423 w 322217"/>
              <a:gd name="connsiteY24" fmla="*/ 201993 h 315205"/>
              <a:gd name="connsiteX25" fmla="*/ 243840 w 322217"/>
              <a:gd name="connsiteY25" fmla="*/ 167159 h 315205"/>
              <a:gd name="connsiteX26" fmla="*/ 252548 w 322217"/>
              <a:gd name="connsiteY26" fmla="*/ 141033 h 315205"/>
              <a:gd name="connsiteX27" fmla="*/ 278674 w 322217"/>
              <a:gd name="connsiteY27" fmla="*/ 106199 h 315205"/>
              <a:gd name="connsiteX28" fmla="*/ 287383 w 322217"/>
              <a:gd name="connsiteY28" fmla="*/ 80073 h 315205"/>
              <a:gd name="connsiteX29" fmla="*/ 304800 w 322217"/>
              <a:gd name="connsiteY29" fmla="*/ 1696 h 315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22217" h="315205">
                <a:moveTo>
                  <a:pt x="304800" y="1696"/>
                </a:moveTo>
                <a:cubicBezTo>
                  <a:pt x="300446" y="-7012"/>
                  <a:pt x="276397" y="20252"/>
                  <a:pt x="261257" y="27822"/>
                </a:cubicBezTo>
                <a:cubicBezTo>
                  <a:pt x="253046" y="31927"/>
                  <a:pt x="242769" y="31438"/>
                  <a:pt x="235131" y="36530"/>
                </a:cubicBezTo>
                <a:cubicBezTo>
                  <a:pt x="224884" y="43362"/>
                  <a:pt x="217714" y="53947"/>
                  <a:pt x="209006" y="62656"/>
                </a:cubicBezTo>
                <a:cubicBezTo>
                  <a:pt x="206103" y="71365"/>
                  <a:pt x="206032" y="81614"/>
                  <a:pt x="200297" y="88782"/>
                </a:cubicBezTo>
                <a:cubicBezTo>
                  <a:pt x="188019" y="104129"/>
                  <a:pt x="165257" y="109170"/>
                  <a:pt x="148046" y="114907"/>
                </a:cubicBezTo>
                <a:cubicBezTo>
                  <a:pt x="114025" y="148928"/>
                  <a:pt x="149722" y="118424"/>
                  <a:pt x="104503" y="141033"/>
                </a:cubicBezTo>
                <a:cubicBezTo>
                  <a:pt x="44360" y="171104"/>
                  <a:pt x="116042" y="149033"/>
                  <a:pt x="43543" y="167159"/>
                </a:cubicBezTo>
                <a:cubicBezTo>
                  <a:pt x="37737" y="175868"/>
                  <a:pt x="33527" y="185884"/>
                  <a:pt x="26126" y="193285"/>
                </a:cubicBezTo>
                <a:cubicBezTo>
                  <a:pt x="18725" y="200686"/>
                  <a:pt x="0" y="200236"/>
                  <a:pt x="0" y="210702"/>
                </a:cubicBezTo>
                <a:cubicBezTo>
                  <a:pt x="0" y="219882"/>
                  <a:pt x="17071" y="203502"/>
                  <a:pt x="26126" y="201993"/>
                </a:cubicBezTo>
                <a:cubicBezTo>
                  <a:pt x="52055" y="197672"/>
                  <a:pt x="78377" y="196188"/>
                  <a:pt x="104503" y="193285"/>
                </a:cubicBezTo>
                <a:cubicBezTo>
                  <a:pt x="133595" y="183587"/>
                  <a:pt x="132659" y="183157"/>
                  <a:pt x="165463" y="175867"/>
                </a:cubicBezTo>
                <a:cubicBezTo>
                  <a:pt x="179912" y="172656"/>
                  <a:pt x="194295" y="168794"/>
                  <a:pt x="209006" y="167159"/>
                </a:cubicBezTo>
                <a:cubicBezTo>
                  <a:pt x="246623" y="162979"/>
                  <a:pt x="284480" y="161353"/>
                  <a:pt x="322217" y="158450"/>
                </a:cubicBezTo>
                <a:cubicBezTo>
                  <a:pt x="242052" y="105008"/>
                  <a:pt x="366838" y="190664"/>
                  <a:pt x="261257" y="106199"/>
                </a:cubicBezTo>
                <a:cubicBezTo>
                  <a:pt x="244911" y="93122"/>
                  <a:pt x="223808" y="86167"/>
                  <a:pt x="209006" y="71365"/>
                </a:cubicBezTo>
                <a:cubicBezTo>
                  <a:pt x="158972" y="21331"/>
                  <a:pt x="184936" y="34313"/>
                  <a:pt x="139337" y="19113"/>
                </a:cubicBezTo>
                <a:cubicBezTo>
                  <a:pt x="142240" y="53947"/>
                  <a:pt x="143710" y="88931"/>
                  <a:pt x="148046" y="123616"/>
                </a:cubicBezTo>
                <a:cubicBezTo>
                  <a:pt x="149531" y="135492"/>
                  <a:pt x="154613" y="146674"/>
                  <a:pt x="156754" y="158450"/>
                </a:cubicBezTo>
                <a:cubicBezTo>
                  <a:pt x="160426" y="178645"/>
                  <a:pt x="161438" y="199282"/>
                  <a:pt x="165463" y="219410"/>
                </a:cubicBezTo>
                <a:cubicBezTo>
                  <a:pt x="167263" y="228411"/>
                  <a:pt x="171756" y="236680"/>
                  <a:pt x="174171" y="245536"/>
                </a:cubicBezTo>
                <a:cubicBezTo>
                  <a:pt x="180469" y="268630"/>
                  <a:pt x="191588" y="315205"/>
                  <a:pt x="191588" y="315205"/>
                </a:cubicBezTo>
                <a:cubicBezTo>
                  <a:pt x="204749" y="262561"/>
                  <a:pt x="196513" y="291722"/>
                  <a:pt x="217714" y="228119"/>
                </a:cubicBezTo>
                <a:cubicBezTo>
                  <a:pt x="220617" y="219410"/>
                  <a:pt x="222318" y="210204"/>
                  <a:pt x="226423" y="201993"/>
                </a:cubicBezTo>
                <a:cubicBezTo>
                  <a:pt x="232229" y="190382"/>
                  <a:pt x="238726" y="179091"/>
                  <a:pt x="243840" y="167159"/>
                </a:cubicBezTo>
                <a:cubicBezTo>
                  <a:pt x="247456" y="158722"/>
                  <a:pt x="247994" y="149003"/>
                  <a:pt x="252548" y="141033"/>
                </a:cubicBezTo>
                <a:cubicBezTo>
                  <a:pt x="259749" y="128431"/>
                  <a:pt x="269965" y="117810"/>
                  <a:pt x="278674" y="106199"/>
                </a:cubicBezTo>
                <a:cubicBezTo>
                  <a:pt x="281577" y="97490"/>
                  <a:pt x="284861" y="88900"/>
                  <a:pt x="287383" y="80073"/>
                </a:cubicBezTo>
                <a:cubicBezTo>
                  <a:pt x="299028" y="39315"/>
                  <a:pt x="309154" y="10404"/>
                  <a:pt x="304800" y="1696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7171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2798079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시연 시나리오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62162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직선 연결선 61"/>
          <p:cNvCxnSpPr/>
          <p:nvPr/>
        </p:nvCxnSpPr>
        <p:spPr>
          <a:xfrm flipH="1" flipV="1">
            <a:off x="11094304" y="4162290"/>
            <a:ext cx="19488" cy="1370107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/>
          <p:cNvCxnSpPr/>
          <p:nvPr/>
        </p:nvCxnSpPr>
        <p:spPr>
          <a:xfrm flipH="1" flipV="1">
            <a:off x="1119103" y="2804737"/>
            <a:ext cx="9609" cy="1357553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/>
          <p:nvPr/>
        </p:nvCxnSpPr>
        <p:spPr>
          <a:xfrm flipH="1" flipV="1">
            <a:off x="11084560" y="1438911"/>
            <a:ext cx="19488" cy="1370107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521264" y="410198"/>
            <a:ext cx="2741935" cy="564022"/>
            <a:chOff x="521264" y="410198"/>
            <a:chExt cx="274193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215227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시나리오 개요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18459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cxnSp>
        <p:nvCxnSpPr>
          <p:cNvPr id="8" name="직선 연결선 7"/>
          <p:cNvCxnSpPr/>
          <p:nvPr/>
        </p:nvCxnSpPr>
        <p:spPr>
          <a:xfrm>
            <a:off x="1276350" y="1438910"/>
            <a:ext cx="9639300" cy="0"/>
          </a:xfrm>
          <a:prstGeom prst="line">
            <a:avLst/>
          </a:prstGeom>
          <a:ln w="190500" cap="rnd">
            <a:solidFill>
              <a:srgbClr val="D0E0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/>
          <p:cNvSpPr/>
          <p:nvPr/>
        </p:nvSpPr>
        <p:spPr>
          <a:xfrm>
            <a:off x="2587109" y="1282156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4245378" y="1282156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33690" y="1282156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3" name="타원 12"/>
          <p:cNvSpPr/>
          <p:nvPr/>
        </p:nvSpPr>
        <p:spPr>
          <a:xfrm>
            <a:off x="7602952" y="1282156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9353500" y="1282156"/>
            <a:ext cx="313508" cy="313508"/>
          </a:xfrm>
          <a:prstGeom prst="ellipse">
            <a:avLst/>
          </a:prstGeom>
          <a:solidFill>
            <a:schemeClr val="bg1"/>
          </a:solidFill>
          <a:ln w="44450">
            <a:solidFill>
              <a:srgbClr val="55CF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632526" y="1580255"/>
            <a:ext cx="992373" cy="29423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메인 화면</a:t>
            </a:r>
          </a:p>
        </p:txBody>
      </p:sp>
      <p:sp>
        <p:nvSpPr>
          <p:cNvPr id="36" name="직사각형 35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956794" y="12709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41" name="타원 40"/>
          <p:cNvSpPr/>
          <p:nvPr/>
        </p:nvSpPr>
        <p:spPr>
          <a:xfrm>
            <a:off x="10923682" y="1290237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45" name="직선 연결선 7"/>
          <p:cNvCxnSpPr/>
          <p:nvPr/>
        </p:nvCxnSpPr>
        <p:spPr>
          <a:xfrm>
            <a:off x="1276350" y="2804737"/>
            <a:ext cx="9639300" cy="0"/>
          </a:xfrm>
          <a:prstGeom prst="line">
            <a:avLst/>
          </a:prstGeom>
          <a:noFill/>
          <a:ln w="190500" cap="rnd" cmpd="sng" algn="ctr">
            <a:solidFill>
              <a:srgbClr val="D0E0D9">
                <a:alpha val="100000"/>
              </a:srgbClr>
            </a:solidFill>
            <a:prstDash val="solid"/>
            <a:miter/>
          </a:ln>
        </p:spPr>
      </p:cxnSp>
      <p:sp>
        <p:nvSpPr>
          <p:cNvPr id="46" name="타원 45"/>
          <p:cNvSpPr/>
          <p:nvPr/>
        </p:nvSpPr>
        <p:spPr>
          <a:xfrm>
            <a:off x="2587109" y="264798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47" name="타원 46"/>
          <p:cNvSpPr/>
          <p:nvPr/>
        </p:nvSpPr>
        <p:spPr>
          <a:xfrm>
            <a:off x="4245378" y="264798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48" name="타원 47"/>
          <p:cNvSpPr/>
          <p:nvPr/>
        </p:nvSpPr>
        <p:spPr>
          <a:xfrm>
            <a:off x="5933690" y="264798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49" name="타원 48"/>
          <p:cNvSpPr/>
          <p:nvPr/>
        </p:nvSpPr>
        <p:spPr>
          <a:xfrm>
            <a:off x="7602952" y="264798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0" name="타원 49"/>
          <p:cNvSpPr/>
          <p:nvPr/>
        </p:nvSpPr>
        <p:spPr>
          <a:xfrm>
            <a:off x="9353501" y="264798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1" name="타원 50"/>
          <p:cNvSpPr/>
          <p:nvPr/>
        </p:nvSpPr>
        <p:spPr>
          <a:xfrm>
            <a:off x="956794" y="2636823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2" name="타원 51"/>
          <p:cNvSpPr/>
          <p:nvPr/>
        </p:nvSpPr>
        <p:spPr>
          <a:xfrm>
            <a:off x="10923683" y="2656065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53" name="직선 연결선 7"/>
          <p:cNvCxnSpPr/>
          <p:nvPr/>
        </p:nvCxnSpPr>
        <p:spPr>
          <a:xfrm>
            <a:off x="1281906" y="4173450"/>
            <a:ext cx="9639300" cy="0"/>
          </a:xfrm>
          <a:prstGeom prst="line">
            <a:avLst/>
          </a:prstGeom>
          <a:noFill/>
          <a:ln w="190500" cap="rnd" cmpd="sng" algn="ctr">
            <a:solidFill>
              <a:srgbClr val="D0E0D9">
                <a:alpha val="100000"/>
              </a:srgbClr>
            </a:solidFill>
            <a:prstDash val="solid"/>
            <a:miter/>
          </a:ln>
        </p:spPr>
      </p:cxnSp>
      <p:sp>
        <p:nvSpPr>
          <p:cNvPr id="54" name="타원 53"/>
          <p:cNvSpPr/>
          <p:nvPr/>
        </p:nvSpPr>
        <p:spPr>
          <a:xfrm>
            <a:off x="2592665" y="40166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5" name="타원 54"/>
          <p:cNvSpPr/>
          <p:nvPr/>
        </p:nvSpPr>
        <p:spPr>
          <a:xfrm>
            <a:off x="4250934" y="40166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6" name="타원 55"/>
          <p:cNvSpPr/>
          <p:nvPr/>
        </p:nvSpPr>
        <p:spPr>
          <a:xfrm>
            <a:off x="5939246" y="40166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7" name="타원 56"/>
          <p:cNvSpPr/>
          <p:nvPr/>
        </p:nvSpPr>
        <p:spPr>
          <a:xfrm>
            <a:off x="7608508" y="40166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8" name="타원 57"/>
          <p:cNvSpPr/>
          <p:nvPr/>
        </p:nvSpPr>
        <p:spPr>
          <a:xfrm>
            <a:off x="9359056" y="401669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59" name="타원 58"/>
          <p:cNvSpPr/>
          <p:nvPr/>
        </p:nvSpPr>
        <p:spPr>
          <a:xfrm>
            <a:off x="962350" y="4005536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60" name="타원 59"/>
          <p:cNvSpPr/>
          <p:nvPr/>
        </p:nvSpPr>
        <p:spPr>
          <a:xfrm>
            <a:off x="10929238" y="4024778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73" name="직선 연결선 7"/>
          <p:cNvCxnSpPr/>
          <p:nvPr/>
        </p:nvCxnSpPr>
        <p:spPr>
          <a:xfrm>
            <a:off x="1281905" y="5544954"/>
            <a:ext cx="9639300" cy="0"/>
          </a:xfrm>
          <a:prstGeom prst="line">
            <a:avLst/>
          </a:prstGeom>
          <a:noFill/>
          <a:ln w="190500" cap="rnd" cmpd="sng" algn="ctr">
            <a:solidFill>
              <a:srgbClr val="D0E0D9">
                <a:alpha val="100000"/>
              </a:srgbClr>
            </a:solidFill>
            <a:prstDash val="solid"/>
            <a:miter/>
          </a:ln>
        </p:spPr>
      </p:cxnSp>
      <p:sp>
        <p:nvSpPr>
          <p:cNvPr id="74" name="타원 73"/>
          <p:cNvSpPr/>
          <p:nvPr/>
        </p:nvSpPr>
        <p:spPr>
          <a:xfrm>
            <a:off x="2592664" y="538820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5" name="타원 74"/>
          <p:cNvSpPr/>
          <p:nvPr/>
        </p:nvSpPr>
        <p:spPr>
          <a:xfrm>
            <a:off x="4250934" y="538820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6" name="타원 75"/>
          <p:cNvSpPr/>
          <p:nvPr/>
        </p:nvSpPr>
        <p:spPr>
          <a:xfrm>
            <a:off x="5939246" y="538820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7" name="타원 76"/>
          <p:cNvSpPr/>
          <p:nvPr/>
        </p:nvSpPr>
        <p:spPr>
          <a:xfrm>
            <a:off x="7608508" y="538820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8" name="타원 77"/>
          <p:cNvSpPr/>
          <p:nvPr/>
        </p:nvSpPr>
        <p:spPr>
          <a:xfrm>
            <a:off x="9359056" y="538820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79" name="타원 78"/>
          <p:cNvSpPr/>
          <p:nvPr/>
        </p:nvSpPr>
        <p:spPr>
          <a:xfrm>
            <a:off x="962349" y="5377040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80" name="타원 79"/>
          <p:cNvSpPr/>
          <p:nvPr/>
        </p:nvSpPr>
        <p:spPr>
          <a:xfrm>
            <a:off x="10929238" y="5396282"/>
            <a:ext cx="313508" cy="313508"/>
          </a:xfrm>
          <a:prstGeom prst="ellipse">
            <a:avLst/>
          </a:prstGeom>
          <a:solidFill>
            <a:srgbClr val="FFFFFF">
              <a:alpha val="100000"/>
            </a:srgbClr>
          </a:solidFill>
          <a:ln w="44450" cap="flat" cmpd="sng" algn="ctr">
            <a:solidFill>
              <a:srgbClr val="55CFD1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lvl="0" indent="0" algn="ctr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058613" y="1607390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일반 회원가입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49656" y="1622453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자유게시판 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8938973" y="162245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게시글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수정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293397" y="4335010"/>
            <a:ext cx="1566321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 회원 가입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190756" y="4338286"/>
            <a:ext cx="180837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회원정보 수정 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032252" y="2951131"/>
            <a:ext cx="143327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예약 내역 조회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617137" y="2960078"/>
            <a:ext cx="156632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마이 페이지 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3829767" y="1619745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일반 로그인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187340" y="1619745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게시글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작성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10508070" y="1595925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게시글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삭제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10518735" y="2983634"/>
            <a:ext cx="1151144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검색</a:t>
            </a:r>
            <a:r>
              <a:rPr kumimoji="1" lang="en-US" altLang="ko-KR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ez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8944212" y="297417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검색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187340" y="296567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조회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5516310" y="2966407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예약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405913" y="2943603"/>
            <a:ext cx="138678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예약 내역 삭제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081664" y="4350679"/>
            <a:ext cx="138678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 정보 수정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3566015" y="4344531"/>
            <a:ext cx="1683341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일반회원 로그아웃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786125" y="4342776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마이페이지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541426" y="570423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등록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7119492" y="5686254"/>
            <a:ext cx="1269766" cy="6000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 탈퇴 후 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삭제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8919331" y="5687793"/>
            <a:ext cx="1144732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수정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2" name="TextBox 91"/>
          <p:cNvSpPr txBox="1"/>
          <p:nvPr/>
        </p:nvSpPr>
        <p:spPr>
          <a:xfrm>
            <a:off x="7148417" y="4356935"/>
            <a:ext cx="1324268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사업자 로그인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0404122" y="4317553"/>
            <a:ext cx="1386785" cy="6000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내가 등록한 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탭 선택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187117" y="5697470"/>
            <a:ext cx="1745859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다른 사업자 로그인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3633756" y="5672794"/>
            <a:ext cx="150380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마이페이지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클릭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2014780" y="5676107"/>
            <a:ext cx="1628838" cy="6000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예약 내역 관리 탭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선택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646114" y="5679420"/>
            <a:ext cx="965196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회원 탈퇴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82649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2798079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시나리오 영상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12953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0" y="6607851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3" name="KakaoTalk_20230428_09105544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0767" y="0"/>
            <a:ext cx="8810465" cy="660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237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16103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4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19" y="3505196"/>
            <a:ext cx="1026430" cy="56956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후기</a:t>
            </a:r>
            <a:endParaRPr kumimoji="1" lang="en-US" altLang="ko-KR" sz="3200" b="1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/>
              <a:cs typeface="Arial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561642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1389746" cy="564022"/>
            <a:chOff x="521264" y="410198"/>
            <a:chExt cx="1389746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800086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후기</a:t>
              </a: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18459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67341" y="1426864"/>
            <a:ext cx="1883890" cy="3704736"/>
            <a:chOff x="803275" y="1547446"/>
            <a:chExt cx="2366250" cy="3704736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8645" y="4347390"/>
              <a:ext cx="2260880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예상치 못한 문제들이 생각보다 많았습니다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.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서류 작업이 미숙했던 것 같아 아쉽습니다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.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90" y="3961351"/>
              <a:ext cx="1989705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이민기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2444261" y="1413550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2646493" y="1403069"/>
            <a:ext cx="1939874" cy="4720399"/>
            <a:chOff x="732958" y="1547446"/>
            <a:chExt cx="2436568" cy="4720399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732958" y="4347390"/>
              <a:ext cx="2436568" cy="192045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팀 프로젝트에 참가하면서 효율적인 업무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분담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및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일정 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lvl="0" algn="ctr" defTabSz="912813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조율 방법에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대해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생각을 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lvl="0" algn="ctr" defTabSz="912813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하게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되었고 팀프로젝트를 하면서 코드를 </a:t>
              </a:r>
              <a:r>
                <a:rPr kumimoji="1" lang="ko-KR" altLang="en-US" sz="1100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가독성있게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작성하는 것에 중요성과 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lvl="0" algn="ctr" defTabSz="912813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코드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작성 시 기능 추가 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lvl="0" algn="ctr" defTabSz="912813">
                <a:lnSpc>
                  <a:spcPct val="120000"/>
                </a:lnSpc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여지를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생각하며 해야하는 것을 배우게 되었습니다  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4785947" y="1413550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5097320" y="1413549"/>
            <a:ext cx="1883890" cy="3704736"/>
            <a:chOff x="803275" y="1547446"/>
            <a:chExt cx="2366250" cy="3704736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08645" y="4347390"/>
              <a:ext cx="2260880" cy="90479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재미있는 경험이었습니다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.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열심히 하시는 팀원 분들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덕분에 완성할 수 있었습니다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.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감사합니다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.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90" y="3961351"/>
              <a:ext cx="1988971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박정효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7171593" y="1424183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7542582" y="1413550"/>
            <a:ext cx="1883890" cy="3558543"/>
            <a:chOff x="803275" y="1547446"/>
            <a:chExt cx="2366250" cy="3558543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08645" y="4347390"/>
              <a:ext cx="2260880" cy="75859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팀원들 덕분에 프로젝트를 끝낼 수 있었습니다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감사합니다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8" y="3961351"/>
              <a:ext cx="1983846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황성옥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9653953" y="142418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/>
          <p:cNvGrpSpPr/>
          <p:nvPr/>
        </p:nvGrpSpPr>
        <p:grpSpPr>
          <a:xfrm>
            <a:off x="10001820" y="1424183"/>
            <a:ext cx="1883890" cy="3887863"/>
            <a:chOff x="803275" y="1547446"/>
            <a:chExt cx="2366250" cy="3887863"/>
          </a:xfrm>
        </p:grpSpPr>
        <p:sp>
          <p:nvSpPr>
            <p:cNvPr id="39" name="직사각형 3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08645" y="4347390"/>
              <a:ext cx="2260880" cy="108791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맡은 기능을 구현하면서 작은 기능 하나를 만들기 위해 온갖 시행착오 끝에 작동되는 기능을 보면 뿌듯함을 느꼈습니다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43188" y="3961351"/>
              <a:ext cx="1983845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최민식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53" y="1712511"/>
            <a:ext cx="1541926" cy="1541926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141" y="1715103"/>
            <a:ext cx="1541926" cy="1541926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184" y="1720343"/>
            <a:ext cx="1541926" cy="154192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880" y="1712511"/>
            <a:ext cx="1541926" cy="1541926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239" y="1709830"/>
            <a:ext cx="1541926" cy="1541926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2698851" y="3842885"/>
            <a:ext cx="1803624" cy="36926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최민승</a:t>
            </a:r>
            <a:endParaRPr kumimoji="1" lang="en-US" altLang="ko-KR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33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1522735" cy="564022"/>
            <a:chOff x="521264" y="410198"/>
            <a:chExt cx="152273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93307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Q&amp;A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184597" cy="461594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endParaRPr kumimoji="1" lang="en-US" altLang="ko-KR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9" name="다이아몬드 8"/>
          <p:cNvSpPr/>
          <p:nvPr/>
        </p:nvSpPr>
        <p:spPr>
          <a:xfrm>
            <a:off x="1699846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342185" y="1688123"/>
            <a:ext cx="4149969" cy="4149969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다이아몬드 10"/>
          <p:cNvSpPr/>
          <p:nvPr/>
        </p:nvSpPr>
        <p:spPr>
          <a:xfrm>
            <a:off x="5317253" y="2984360"/>
            <a:ext cx="1557494" cy="1557494"/>
          </a:xfrm>
          <a:prstGeom prst="diamond">
            <a:avLst/>
          </a:prstGeom>
          <a:solidFill>
            <a:srgbClr val="55CF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5740731" y="3341810"/>
            <a:ext cx="760968" cy="847250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5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&amp;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78948" y="2955614"/>
            <a:ext cx="1208201" cy="161444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00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Q</a:t>
            </a:r>
          </a:p>
        </p:txBody>
      </p:sp>
      <p:sp>
        <p:nvSpPr>
          <p:cNvPr id="19" name="TextBox 14"/>
          <p:cNvSpPr txBox="1"/>
          <p:nvPr/>
        </p:nvSpPr>
        <p:spPr>
          <a:xfrm>
            <a:off x="7824096" y="2944743"/>
            <a:ext cx="1205604" cy="160925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l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en-US" altLang="ko-KR" sz="10000" b="1" i="0" u="none" strike="noStrike" kern="1200" cap="none" spc="0" normalizeH="0" baseline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A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598605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503224" y="3256068"/>
            <a:ext cx="1261752" cy="523149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28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마무리</a:t>
            </a:r>
            <a:endParaRPr kumimoji="1" lang="ko-KR" altLang="en-US" sz="28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26300" y="2968685"/>
            <a:ext cx="1339401" cy="36926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algn="ctr" defTabSz="912813" fontAlgn="base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Thank</a:t>
            </a:r>
            <a:r>
              <a:rPr kumimoji="1" lang="ko-KR" altLang="en-US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 </a:t>
            </a:r>
            <a:r>
              <a:rPr kumimoji="1" lang="en-US" altLang="ko-KR" b="1" dirty="0" smtClean="0">
                <a:ln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>
                    <a:alpha val="50000"/>
                  </a:srgbClr>
                </a:solidFill>
                <a:latin typeface="맑은 고딕" pitchFamily="50" charset="-127"/>
                <a:cs typeface="Arial" panose="020B0604020202020204" pitchFamily="34" charset="0"/>
              </a:rPr>
              <a:t>you</a:t>
            </a:r>
            <a:endParaRPr kumimoji="1" lang="en-US" altLang="ko-KR" b="1" dirty="0">
              <a:ln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>
                  <a:alpha val="50000"/>
                </a:srgbClr>
              </a:solidFill>
              <a:latin typeface="맑은 고딕" pitchFamily="50" charset="-127"/>
              <a:cs typeface="Arial" panose="020B060402020202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29488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42675" cy="449273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추진 배경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64170" cy="451633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01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56637">
            <a:off x="601334" y="1039079"/>
            <a:ext cx="6168492" cy="1307811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 rot="21050084">
            <a:off x="756156" y="2515217"/>
            <a:ext cx="3987946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https://www.joongang.co.kr/article/25154072</a:t>
            </a:r>
            <a:endParaRPr kumimoji="1" lang="ko-KR" altLang="en-US" sz="1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08795">
            <a:off x="5235866" y="1995246"/>
            <a:ext cx="6686550" cy="10668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24" y="3352547"/>
            <a:ext cx="7839075" cy="122261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24" y="4579331"/>
            <a:ext cx="7839075" cy="17879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98216" y="6347700"/>
            <a:ext cx="4528222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https://www.ajunews.com/view/20200731102550544</a:t>
            </a:r>
            <a:endParaRPr kumimoji="1" lang="ko-KR" altLang="en-US" sz="1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6" name="TextBox 15"/>
          <p:cNvSpPr txBox="1"/>
          <p:nvPr/>
        </p:nvSpPr>
        <p:spPr>
          <a:xfrm rot="697151">
            <a:off x="4826438" y="3018423"/>
            <a:ext cx="7286798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http://www.jibs.co.kr/news/replay/viewNewsReplayDetail/2022033021151471723?feed=na</a:t>
            </a:r>
            <a:endParaRPr kumimoji="1" lang="ko-KR" altLang="en-US" sz="1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591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다이아몬드 1"/>
          <p:cNvSpPr/>
          <p:nvPr/>
        </p:nvSpPr>
        <p:spPr>
          <a:xfrm>
            <a:off x="521264" y="410198"/>
            <a:ext cx="564022" cy="564022"/>
          </a:xfrm>
          <a:prstGeom prst="diamond">
            <a:avLst/>
          </a:prstGeom>
          <a:solidFill>
            <a:srgbClr val="55CF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110924" y="472712"/>
            <a:ext cx="1542675" cy="449273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추진 배경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6854" y="451302"/>
            <a:ext cx="564170" cy="451633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맑은 고딕"/>
                <a:ea typeface="맑은 고딕"/>
                <a:cs typeface="Arial"/>
              </a:rPr>
              <a:t>01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49469" y="3576043"/>
            <a:ext cx="1738937" cy="1784523"/>
          </a:xfrm>
          <a:prstGeom prst="ellipse">
            <a:avLst/>
          </a:prstGeom>
          <a:noFill/>
          <a:ln w="190500" cap="rnd">
            <a:solidFill>
              <a:srgbClr val="BFBFBF">
                <a:alpha val="60000"/>
              </a:srgb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원호 11"/>
          <p:cNvSpPr/>
          <p:nvPr/>
        </p:nvSpPr>
        <p:spPr>
          <a:xfrm>
            <a:off x="250151" y="3576043"/>
            <a:ext cx="1732955" cy="1784523"/>
          </a:xfrm>
          <a:prstGeom prst="arc">
            <a:avLst>
              <a:gd name="adj1" fmla="val 16200000"/>
              <a:gd name="adj2" fmla="val 5340680"/>
            </a:avLst>
          </a:prstGeom>
          <a:noFill/>
          <a:ln w="190500" cap="flat">
            <a:solidFill>
              <a:srgbClr val="55CFD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0481" y="4266068"/>
            <a:ext cx="981553" cy="4000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20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ea typeface="맑은 고딕"/>
                <a:cs typeface="Arial"/>
              </a:rPr>
              <a:t>49.8%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063330" y="6225694"/>
            <a:ext cx="2330954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한국관광협회중앙회</a:t>
            </a:r>
            <a:endParaRPr kumimoji="1" lang="ko-KR" altLang="en-US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2165936" y="4015988"/>
            <a:ext cx="3294249" cy="346610"/>
            <a:chOff x="1230736" y="1873516"/>
            <a:chExt cx="3567065" cy="317972"/>
          </a:xfrm>
        </p:grpSpPr>
        <p:sp>
          <p:nvSpPr>
            <p:cNvPr id="22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23" name="모서리가 둥근 직사각형 8"/>
            <p:cNvSpPr/>
            <p:nvPr/>
          </p:nvSpPr>
          <p:spPr>
            <a:xfrm>
              <a:off x="1230736" y="1873516"/>
              <a:ext cx="3567065" cy="317972"/>
            </a:xfrm>
            <a:prstGeom prst="roundRect">
              <a:avLst>
                <a:gd name="adj" fmla="val 50000"/>
              </a:avLst>
            </a:prstGeom>
            <a:solidFill>
              <a:srgbClr val="55CFD1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1993950" y="5028978"/>
            <a:ext cx="397226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지난 </a:t>
            </a:r>
            <a:r>
              <a:rPr kumimoji="1" lang="en-US" altLang="ko-KR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3</a:t>
            </a:r>
            <a:r>
              <a:rPr kumimoji="1" lang="ko-KR" altLang="en-US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년 간 </a:t>
            </a:r>
            <a:r>
              <a:rPr kumimoji="1" lang="ko-KR" altLang="en-US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인스타그램</a:t>
            </a:r>
            <a:r>
              <a:rPr kumimoji="1" lang="ko-KR" altLang="en-US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 </a:t>
            </a:r>
            <a:r>
              <a:rPr kumimoji="1" lang="ko-KR" altLang="en-US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연평균 캠핑 관련 게시물</a:t>
            </a:r>
            <a:endParaRPr kumimoji="1" lang="en-US" altLang="ko-KR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cs typeface="Arial"/>
            </a:endParaRPr>
          </a:p>
        </p:txBody>
      </p:sp>
      <p:grpSp>
        <p:nvGrpSpPr>
          <p:cNvPr id="28" name="그룹 27"/>
          <p:cNvGrpSpPr/>
          <p:nvPr/>
        </p:nvGrpSpPr>
        <p:grpSpPr>
          <a:xfrm>
            <a:off x="2165937" y="4486335"/>
            <a:ext cx="4201307" cy="458753"/>
            <a:chOff x="1230737" y="1832483"/>
            <a:chExt cx="4549241" cy="400039"/>
          </a:xfrm>
        </p:grpSpPr>
        <p:sp>
          <p:nvSpPr>
            <p:cNvPr id="29" name="모서리가 둥근 직사각형 7"/>
            <p:cNvSpPr/>
            <p:nvPr/>
          </p:nvSpPr>
          <p:spPr>
            <a:xfrm>
              <a:off x="1291961" y="1873516"/>
              <a:ext cx="3505840" cy="317972"/>
            </a:xfrm>
            <a:prstGeom prst="roundRect">
              <a:avLst>
                <a:gd name="adj" fmla="val 50000"/>
              </a:avLst>
            </a:prstGeom>
            <a:solidFill>
              <a:srgbClr val="D0E0D9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30" name="모서리가 둥근 직사각형 8"/>
            <p:cNvSpPr/>
            <p:nvPr/>
          </p:nvSpPr>
          <p:spPr>
            <a:xfrm>
              <a:off x="1230737" y="1873516"/>
              <a:ext cx="2817420" cy="317972"/>
            </a:xfrm>
            <a:prstGeom prst="roundRect">
              <a:avLst>
                <a:gd name="adj" fmla="val 50000"/>
              </a:avLst>
            </a:prstGeom>
            <a:solidFill>
              <a:srgbClr val="55CFD1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31" name="TextBox 11"/>
            <p:cNvSpPr txBox="1"/>
            <p:nvPr/>
          </p:nvSpPr>
          <p:spPr>
            <a:xfrm>
              <a:off x="4859026" y="1832482"/>
              <a:ext cx="920952" cy="394555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marL="0" lvl="0" indent="0" algn="l" defTabSz="912813" rtl="0" eaLnBrk="1" latinLnBrk="1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000" b="1" dirty="0">
                  <a:ln w="9525">
                    <a:solidFill>
                      <a:srgbClr val="D9D9D9"/>
                    </a:solidFill>
                  </a:ln>
                  <a:solidFill>
                    <a:srgbClr val="4B465E"/>
                  </a:solidFill>
                  <a:latin typeface="맑은 고딕"/>
                  <a:ea typeface="맑은 고딕"/>
                  <a:cs typeface="Arial"/>
                </a:rPr>
                <a:t>17</a:t>
              </a:r>
              <a:r>
                <a:rPr kumimoji="1" lang="en-US" altLang="ko-KR" sz="2000" b="1" i="0" u="none" strike="noStrike" kern="1200" cap="none" spc="0" normalizeH="0" baseline="0" dirty="0">
                  <a:ln w="9525">
                    <a:solidFill>
                      <a:srgbClr val="D9D9D9"/>
                    </a:solidFill>
                  </a:ln>
                  <a:solidFill>
                    <a:srgbClr val="4B465E"/>
                  </a:solidFill>
                  <a:latin typeface="맑은 고딕"/>
                  <a:ea typeface="맑은 고딕"/>
                  <a:cs typeface="Arial"/>
                </a:rPr>
                <a:t>0%</a:t>
              </a:r>
              <a:endParaRPr kumimoji="1" lang="en-US" altLang="ko-KR" sz="2000" b="1" i="0" u="none" strike="noStrike" kern="1200" cap="none" spc="0" normalizeH="0" baseline="0" dirty="0">
                <a:solidFill>
                  <a:srgbClr val="4B465E"/>
                </a:solidFill>
                <a:latin typeface="맑은 고딕"/>
                <a:ea typeface="맑은 고딕"/>
                <a:cs typeface="Arial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6151731" y="5287011"/>
            <a:ext cx="6012295" cy="109253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인기 증가 →</a:t>
            </a:r>
            <a:r>
              <a:rPr kumimoji="1" lang="en-US" altLang="ko-KR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ko-KR" altLang="en-US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불법 야영장 및 안전사고 증가 </a:t>
            </a:r>
            <a:endParaRPr kumimoji="1" lang="en-US" altLang="ko-KR" sz="20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0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정보 공유 </a:t>
            </a:r>
            <a:r>
              <a:rPr kumimoji="1" lang="en-US" altLang="ko-KR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+ </a:t>
            </a:r>
            <a:r>
              <a:rPr kumimoji="1" lang="ko-KR" altLang="en-US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사업자</a:t>
            </a:r>
            <a:r>
              <a:rPr kumimoji="1" lang="en-US" altLang="ko-KR" sz="20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,</a:t>
            </a:r>
            <a:r>
              <a:rPr kumimoji="1" lang="ko-KR" altLang="en-US" sz="20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이용자 간 소통 공간 필요성 증가</a:t>
            </a:r>
            <a:endParaRPr kumimoji="1" lang="en-US" altLang="ko-KR" sz="20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38" name="TextBox 26"/>
          <p:cNvSpPr txBox="1"/>
          <p:nvPr/>
        </p:nvSpPr>
        <p:spPr>
          <a:xfrm>
            <a:off x="250151" y="5535329"/>
            <a:ext cx="1749762" cy="646260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marL="0" lvl="0" indent="0" algn="ctr" defTabSz="912813" rtl="0" eaLnBrk="1" latinLnBrk="1" hangingPunct="1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None/>
              <a:defRPr/>
            </a:pPr>
            <a:r>
              <a:rPr kumimoji="1" lang="en-US" altLang="ko-KR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4</a:t>
            </a:r>
            <a:r>
              <a:rPr kumimoji="1" lang="ko-KR" altLang="en-US" b="1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년 간 증가한</a:t>
            </a:r>
            <a:r>
              <a:rPr kumimoji="1" lang="ko-KR" altLang="en-US" sz="1800" b="1" i="0" u="none" strike="noStrike" kern="1200" cap="none" spc="0" normalizeH="0" baseline="0" dirty="0" smtClean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 </a:t>
            </a:r>
            <a:r>
              <a:rPr kumimoji="1" lang="ko-KR" altLang="en-US" sz="1800" b="1" i="0" u="none" strike="noStrike" kern="1200" cap="none" spc="0" normalizeH="0" baseline="0" dirty="0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cs typeface="Arial"/>
              </a:rPr>
              <a:t>야영장 수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54" y="1069075"/>
            <a:ext cx="9312555" cy="135808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36854" y="2433615"/>
            <a:ext cx="5604863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https://www.traveltimes.co.kr/news/articleView.html?idxno=402689</a:t>
            </a:r>
            <a:endParaRPr kumimoji="1" lang="ko-KR" altLang="en-US" sz="1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4632" y="2751589"/>
            <a:ext cx="5866494" cy="1172119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229463" y="3950161"/>
            <a:ext cx="5619354" cy="276928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출처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: </a:t>
            </a:r>
            <a:r>
              <a:rPr kumimoji="1" lang="en-US" altLang="ko-KR" sz="12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http://www.incheonilbo.com/news/articleView.html?idxno=1163119</a:t>
            </a:r>
            <a:endParaRPr kumimoji="1" lang="ko-KR" altLang="en-US" sz="1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64495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53634" y="1758757"/>
            <a:ext cx="769822" cy="3154639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algn="ctr"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en-US" altLang="ko-KR" sz="199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55CFD1"/>
                </a:solidFill>
                <a:latin typeface="맑은 고딕"/>
                <a:cs typeface="Arial"/>
              </a:rPr>
              <a:t>2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027220" y="3505196"/>
            <a:ext cx="2465606" cy="584705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defTabSz="912813">
              <a:spcBef>
                <a:spcPts val="600"/>
              </a:spcBef>
              <a:spcAft>
                <a:spcPct val="0"/>
              </a:spcAft>
              <a:buClr>
                <a:srgbClr val="FF5000"/>
              </a:buClr>
              <a:defRPr/>
            </a:pPr>
            <a:r>
              <a:rPr kumimoji="1" lang="ko-KR" altLang="en-US" sz="32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목적 </a:t>
            </a:r>
            <a:r>
              <a:rPr kumimoji="1" lang="en-US" altLang="ko-KR" sz="32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&amp; </a:t>
            </a:r>
            <a:r>
              <a:rPr kumimoji="1" lang="ko-KR" altLang="en-US" sz="32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F2F2F2"/>
                </a:solidFill>
                <a:latin typeface="맑은 고딕"/>
                <a:cs typeface="Arial"/>
              </a:rPr>
              <a:t>목표</a:t>
            </a:r>
            <a:endParaRPr kumimoji="1" lang="ko-KR" altLang="en-US" sz="32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F2F2F2"/>
              </a:solidFill>
              <a:latin typeface="맑은 고딕"/>
              <a:cs typeface="Arial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6223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다이아몬드 7"/>
          <p:cNvSpPr/>
          <p:nvPr/>
        </p:nvSpPr>
        <p:spPr>
          <a:xfrm>
            <a:off x="4604132" y="1477336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다이아몬드 8"/>
          <p:cNvSpPr/>
          <p:nvPr/>
        </p:nvSpPr>
        <p:spPr>
          <a:xfrm>
            <a:off x="3205047" y="2767942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다이아몬드 9"/>
          <p:cNvSpPr/>
          <p:nvPr/>
        </p:nvSpPr>
        <p:spPr>
          <a:xfrm>
            <a:off x="6003216" y="2821878"/>
            <a:ext cx="2175396" cy="2175396"/>
          </a:xfrm>
          <a:prstGeom prst="diamond">
            <a:avLst/>
          </a:prstGeom>
          <a:solidFill>
            <a:srgbClr val="55CFD1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 smtClean="0">
                <a:solidFill>
                  <a:schemeClr val="tx1"/>
                </a:solidFill>
              </a:rPr>
              <a:t>안전 정보</a:t>
            </a:r>
            <a:endParaRPr lang="ko-KR" altLang="en-US" sz="2400" b="1" dirty="0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258803" y="2315068"/>
            <a:ext cx="800086" cy="461594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소통</a:t>
            </a:r>
            <a:endParaRPr kumimoji="1" lang="ko-KR" altLang="en-US" sz="2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27820" y="3624843"/>
            <a:ext cx="830448" cy="451111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algn="ctr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2400" b="1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예약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591331" y="1769963"/>
            <a:ext cx="2939476" cy="600094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ko-KR" altLang="en-US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캠핑장</a:t>
            </a: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주인도 함께 하는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소통공간</a:t>
            </a:r>
            <a:r>
              <a:rPr kumimoji="1" lang="en-US" altLang="ko-KR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 </a:t>
            </a:r>
            <a:r>
              <a:rPr kumimoji="1" lang="en-US" altLang="ko-KR" sz="1400" b="1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제공</a:t>
            </a:r>
            <a:endParaRPr kumimoji="1" lang="en-US" altLang="ko-KR" sz="1400" b="1" dirty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725455" y="3710324"/>
            <a:ext cx="1386785" cy="307706"/>
          </a:xfrm>
          <a:prstGeom prst="rect">
            <a:avLst/>
          </a:prstGeom>
          <a:noFill/>
        </p:spPr>
        <p:txBody>
          <a:bodyPr wrap="non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 </a:t>
            </a:r>
            <a:r>
              <a:rPr kumimoji="1" lang="ko-KR" altLang="en-US" sz="1400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예약 기능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239472" y="3755723"/>
            <a:ext cx="2582669" cy="307706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400" b="1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rPr>
              <a:t>캠핑에 필요한 안전 정보 제공</a:t>
            </a:r>
            <a:endParaRPr kumimoji="1" lang="en-US" altLang="ko-KR" sz="1400" b="1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latin typeface="맑은 고딕"/>
              <a:cs typeface="Arial"/>
            </a:endParaRPr>
          </a:p>
        </p:txBody>
      </p:sp>
      <p:grpSp>
        <p:nvGrpSpPr>
          <p:cNvPr id="29" name="그룹 28"/>
          <p:cNvGrpSpPr/>
          <p:nvPr/>
        </p:nvGrpSpPr>
        <p:grpSpPr>
          <a:xfrm>
            <a:off x="521264" y="410198"/>
            <a:ext cx="2294260" cy="564022"/>
            <a:chOff x="521264" y="410198"/>
            <a:chExt cx="2294260" cy="564022"/>
          </a:xfrm>
        </p:grpSpPr>
        <p:sp>
          <p:nvSpPr>
            <p:cNvPr id="30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marL="0" lvl="0" indent="0" algn="ctr" defTabSz="91440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 kumimoji="0" lang="ko-KR" altLang="en-US" sz="1800" b="0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  <a:cs typeface="맑은 고딕"/>
              </a:endParaRPr>
            </a:p>
          </p:txBody>
        </p:sp>
        <p:sp>
          <p:nvSpPr>
            <p:cNvPr id="31" name="TextBox 5"/>
            <p:cNvSpPr txBox="1"/>
            <p:nvPr/>
          </p:nvSpPr>
          <p:spPr>
            <a:xfrm>
              <a:off x="1110924" y="472712"/>
              <a:ext cx="1704600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목적</a:t>
              </a: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&amp;</a:t>
              </a: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목표</a:t>
              </a:r>
              <a:endParaRPr kumimoji="1" lang="ko-KR" altLang="en-US" sz="2400" b="1">
                <a:ln w="9525">
                  <a:solidFill>
                    <a:srgbClr val="D9D9D9"/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  <p:sp>
          <p:nvSpPr>
            <p:cNvPr id="32" name="TextBox 4"/>
            <p:cNvSpPr txBox="1"/>
            <p:nvPr/>
          </p:nvSpPr>
          <p:spPr>
            <a:xfrm>
              <a:off x="536854" y="451302"/>
              <a:ext cx="564170" cy="45163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marL="0" lvl="0" indent="0" algn="l" defTabSz="912813" rtl="0" eaLnBrk="1" latinLnBrk="1" hangingPunct="1">
                <a:lnSpc>
                  <a:spcPct val="100000"/>
                </a:lnSpc>
                <a:spcBef>
                  <a:spcPts val="600"/>
                </a:spcBef>
                <a:spcAft>
                  <a:spcPct val="0"/>
                </a:spcAft>
                <a:buNone/>
                <a:defRPr/>
              </a:pPr>
              <a:r>
                <a:rPr kumimoji="1" lang="en-US" altLang="ko-KR" sz="2400" b="1" i="0" u="none" strike="noStrike" kern="1200" cap="none" spc="0" normalizeH="0" baseline="0">
                  <a:ln w="9525">
                    <a:solidFill>
                      <a:srgbClr val="D9D9D9"/>
                    </a:solidFill>
                  </a:ln>
                  <a:solidFill>
                    <a:srgbClr val="FFFFFF"/>
                  </a:solidFill>
                  <a:latin typeface="맑은 고딕"/>
                  <a:ea typeface="맑은 고딕"/>
                  <a:cs typeface="Arial"/>
                </a:rPr>
                <a:t>02</a:t>
              </a: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67529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521264" y="410198"/>
            <a:ext cx="2303785" cy="564022"/>
            <a:chOff x="521264" y="410198"/>
            <a:chExt cx="2303785" cy="564022"/>
          </a:xfrm>
        </p:grpSpPr>
        <p:sp>
          <p:nvSpPr>
            <p:cNvPr id="3" name="다이아몬드 2"/>
            <p:cNvSpPr/>
            <p:nvPr/>
          </p:nvSpPr>
          <p:spPr>
            <a:xfrm>
              <a:off x="521264" y="410198"/>
              <a:ext cx="564022" cy="564022"/>
            </a:xfrm>
            <a:prstGeom prst="diamond">
              <a:avLst/>
            </a:prstGeom>
            <a:solidFill>
              <a:srgbClr val="55CF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10924" y="472712"/>
              <a:ext cx="1714125" cy="44927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팀원</a:t>
              </a: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(R&amp;R)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536854" y="451302"/>
              <a:ext cx="564170" cy="451633"/>
            </a:xfrm>
            <a:prstGeom prst="rect">
              <a:avLst/>
            </a:prstGeom>
            <a:noFill/>
          </p:spPr>
          <p:txBody>
            <a:bodyPr wrap="none" lIns="91374" tIns="45685" rIns="91374" bIns="45685">
              <a:spAutoFit/>
            </a:bodyPr>
            <a:lstStyle/>
            <a:p>
              <a:pPr lvl="0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en-US" altLang="ko-KR" sz="2400" b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맑은 고딕"/>
                  <a:ea typeface="맑은 고딕"/>
                  <a:cs typeface="Arial"/>
                </a:rPr>
                <a:t>03</a:t>
              </a: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367341" y="1426864"/>
            <a:ext cx="1883890" cy="5055876"/>
            <a:chOff x="803275" y="1547446"/>
            <a:chExt cx="2366250" cy="5055876"/>
          </a:xfrm>
        </p:grpSpPr>
        <p:sp>
          <p:nvSpPr>
            <p:cNvPr id="8" name="직사각형 7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08645" y="4347390"/>
              <a:ext cx="2260880" cy="2255932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◈ 팀 일정 관리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지도 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API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마이 페이지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사업자 마이 페이지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이메일 인증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예약 확정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회원 수정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</a:t>
              </a:r>
              <a:r>
                <a:rPr kumimoji="1" lang="en-US" altLang="ko-KR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</a:t>
              </a:r>
              <a:r>
                <a:rPr lang="en-US" altLang="ko-KR" sz="1100" dirty="0" err="1" smtClean="0">
                  <a:solidFill>
                    <a:srgbClr val="4B465D"/>
                  </a:solidFill>
                </a:rPr>
                <a:t>Thymeleaf</a:t>
              </a:r>
              <a:r>
                <a:rPr lang="en-US" altLang="ko-KR" sz="1100" dirty="0" smtClean="0">
                  <a:solidFill>
                    <a:srgbClr val="4B465D"/>
                  </a:solidFill>
                </a:rPr>
                <a:t> </a:t>
              </a:r>
              <a:r>
                <a:rPr lang="ko-KR" altLang="en-US" sz="1100" dirty="0" smtClean="0">
                  <a:solidFill>
                    <a:srgbClr val="4B465D"/>
                  </a:solidFill>
                </a:rPr>
                <a:t>보수</a:t>
              </a:r>
              <a:endPara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43190" y="3961351"/>
              <a:ext cx="1989705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팀장 이민기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cxnSp>
        <p:nvCxnSpPr>
          <p:cNvPr id="12" name="직선 연결선 11"/>
          <p:cNvCxnSpPr/>
          <p:nvPr/>
        </p:nvCxnSpPr>
        <p:spPr>
          <a:xfrm>
            <a:off x="2444261" y="1413550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/>
          <p:cNvGrpSpPr/>
          <p:nvPr/>
        </p:nvGrpSpPr>
        <p:grpSpPr>
          <a:xfrm>
            <a:off x="2702476" y="1403069"/>
            <a:ext cx="1883890" cy="4495722"/>
            <a:chOff x="803275" y="1547446"/>
            <a:chExt cx="2366250" cy="4495722"/>
          </a:xfrm>
        </p:grpSpPr>
        <p:sp>
          <p:nvSpPr>
            <p:cNvPr id="19" name="직사각형 1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08645" y="4347390"/>
              <a:ext cx="2260880" cy="1695778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데이터베이스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설계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일반회원가입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업로드 </a:t>
              </a: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기능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사업자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상태 조회 </a:t>
              </a:r>
              <a:r>
                <a:rPr kumimoji="1" lang="en-US" altLang="ko-KR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API</a:t>
              </a: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defRPr/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</a:t>
              </a:r>
              <a:r>
                <a:rPr kumimoji="1" lang="ko-KR" altLang="en-US" sz="1100" spc="-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회원 예약 </a:t>
              </a:r>
              <a:r>
                <a:rPr kumimoji="1" lang="en-US" altLang="ko-KR" sz="1100" spc="-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DAO,  SVC</a:t>
              </a:r>
              <a:r>
                <a:rPr kumimoji="1" lang="ko-KR" altLang="en-US" sz="1100" spc="-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작성</a:t>
              </a:r>
              <a:endParaRPr kumimoji="1" lang="en-US" altLang="ko-KR" sz="1100" spc="-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>
                <a:lnSpc>
                  <a:spcPct val="120000"/>
                </a:lnSpc>
                <a:spcBef>
                  <a:spcPts val="600"/>
                </a:spcBef>
              </a:pPr>
              <a:r>
                <a:rPr kumimoji="1" lang="ko-KR" altLang="en-US" sz="1100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</a:t>
              </a:r>
              <a:r>
                <a:rPr lang="en-US" altLang="ko-KR" sz="1100" dirty="0" err="1" smtClean="0">
                  <a:solidFill>
                    <a:srgbClr val="4B465D"/>
                  </a:solidFill>
                </a:rPr>
                <a:t>Thymeleaf</a:t>
              </a:r>
              <a:r>
                <a:rPr lang="en-US" altLang="ko-KR" sz="1100" dirty="0" smtClean="0">
                  <a:solidFill>
                    <a:srgbClr val="4B465D"/>
                  </a:solidFill>
                </a:rPr>
                <a:t> </a:t>
              </a:r>
              <a:r>
                <a:rPr lang="ko-KR" altLang="en-US" sz="1100" dirty="0">
                  <a:solidFill>
                    <a:srgbClr val="4B465D"/>
                  </a:solidFill>
                </a:rPr>
                <a:t>작성</a:t>
              </a:r>
              <a:endParaRPr lang="en-US" altLang="ko-KR" sz="1100" dirty="0">
                <a:solidFill>
                  <a:srgbClr val="4B465D"/>
                </a:solidFill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842382" y="3961351"/>
              <a:ext cx="2186729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부 팀장 </a:t>
              </a: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최민승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cxnSp>
        <p:nvCxnSpPr>
          <p:cNvPr id="22" name="직선 연결선 21"/>
          <p:cNvCxnSpPr/>
          <p:nvPr/>
        </p:nvCxnSpPr>
        <p:spPr>
          <a:xfrm>
            <a:off x="4785947" y="1413550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/>
          <p:cNvGrpSpPr/>
          <p:nvPr/>
        </p:nvGrpSpPr>
        <p:grpSpPr>
          <a:xfrm>
            <a:off x="5097320" y="1413549"/>
            <a:ext cx="1883890" cy="3915563"/>
            <a:chOff x="803275" y="1547446"/>
            <a:chExt cx="2366250" cy="3915563"/>
          </a:xfrm>
        </p:grpSpPr>
        <p:sp>
          <p:nvSpPr>
            <p:cNvPr id="24" name="직사각형 23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908645" y="4347390"/>
              <a:ext cx="2260880" cy="111561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defTabSz="913130" latinLnBrk="0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◈</a:t>
              </a:r>
              <a:r>
                <a:rPr lang="ko-KR" altLang="en-US" sz="1100" dirty="0" err="1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캠핑장</a:t>
              </a: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 기능</a:t>
              </a:r>
            </a:p>
            <a:p>
              <a:pPr defTabSz="913130" latinLnBrk="0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◈게시판, 댓글 기능</a:t>
              </a:r>
            </a:p>
            <a:p>
              <a:pPr defTabSz="913130" latinLnBrk="0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◈</a:t>
              </a:r>
              <a:r>
                <a:rPr lang="ko-KR" altLang="en-US" sz="1100" dirty="0" err="1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캠핑장</a:t>
              </a: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 검색 기능 </a:t>
              </a:r>
            </a:p>
            <a:p>
              <a:pPr defTabSz="913130" latinLnBrk="0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lang="ko-KR" altLang="en-US" sz="1100" dirty="0">
                  <a:ln w="9525" cap="flat" cmpd="sng">
                    <a:solidFill>
                      <a:schemeClr val="bg1">
                        <a:lumMod val="85000"/>
                        <a:alpha val="0"/>
                      </a:schemeClr>
                    </a:solidFill>
                    <a:prstDash val="solid"/>
                  </a:ln>
                  <a:solidFill>
                    <a:srgbClr val="4B465E"/>
                  </a:solidFill>
                  <a:cs typeface="Arial" charset="0"/>
                </a:rPr>
                <a:t>◈UI 설계, 구현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943190" y="3961351"/>
              <a:ext cx="1988971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박정효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7171593" y="1424183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그룹 27"/>
          <p:cNvGrpSpPr/>
          <p:nvPr/>
        </p:nvGrpSpPr>
        <p:grpSpPr>
          <a:xfrm>
            <a:off x="7542582" y="1413550"/>
            <a:ext cx="1883890" cy="3075333"/>
            <a:chOff x="803275" y="1547446"/>
            <a:chExt cx="2366250" cy="3075333"/>
          </a:xfrm>
        </p:grpSpPr>
        <p:sp>
          <p:nvSpPr>
            <p:cNvPr id="29" name="직사각형 2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908645" y="4347390"/>
              <a:ext cx="2260880" cy="275389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</a:t>
              </a:r>
              <a:r>
                <a:rPr kumimoji="1" lang="en-US" altLang="ko-KR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UI 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구현 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943188" y="3961351"/>
              <a:ext cx="1983846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err="1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황성옥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0" y="6607850"/>
            <a:ext cx="12192000" cy="250149"/>
          </a:xfrm>
          <a:prstGeom prst="rect">
            <a:avLst/>
          </a:prstGeom>
          <a:solidFill>
            <a:srgbClr val="56D0D1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/>
          <a:lstStyle/>
          <a:p>
            <a:pPr marL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kumimoji="0" sz="1800" b="0" i="0" u="none" strike="noStrike" kern="1200" cap="none" spc="0" normalizeH="0" baseline="0">
              <a:solidFill>
                <a:srgbClr val="FFFFFF"/>
              </a:solidFill>
              <a:latin typeface="맑은 고딕"/>
              <a:ea typeface="맑은 고딕"/>
              <a:cs typeface="맑은 고딕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9653953" y="1424182"/>
            <a:ext cx="0" cy="4500489"/>
          </a:xfrm>
          <a:prstGeom prst="line">
            <a:avLst/>
          </a:prstGeom>
          <a:ln>
            <a:solidFill>
              <a:srgbClr val="55CF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/>
          <p:cNvGrpSpPr/>
          <p:nvPr/>
        </p:nvGrpSpPr>
        <p:grpSpPr>
          <a:xfrm>
            <a:off x="10001820" y="1424183"/>
            <a:ext cx="1883890" cy="3375415"/>
            <a:chOff x="803275" y="1547446"/>
            <a:chExt cx="2366250" cy="3375415"/>
          </a:xfrm>
        </p:grpSpPr>
        <p:sp>
          <p:nvSpPr>
            <p:cNvPr id="39" name="직사각형 38"/>
            <p:cNvSpPr/>
            <p:nvPr/>
          </p:nvSpPr>
          <p:spPr>
            <a:xfrm>
              <a:off x="803275" y="1547446"/>
              <a:ext cx="2260879" cy="2260879"/>
            </a:xfrm>
            <a:prstGeom prst="rect">
              <a:avLst/>
            </a:prstGeom>
            <a:solidFill>
              <a:srgbClr val="55CFD1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lvl="0" algn="ctr">
                <a:defRPr/>
              </a:pPr>
              <a:endParaRPr lang="ko-KR" alt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08645" y="4347390"/>
              <a:ext cx="2260880" cy="57547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</a:t>
              </a:r>
              <a:r>
                <a:rPr kumimoji="1" lang="ko-KR" altLang="en-US" sz="1100" dirty="0" err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캠핑장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예약 등록 구현</a:t>
              </a:r>
              <a:endPara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endParaRPr>
            </a:p>
            <a:p>
              <a:pPr defTabSz="912813">
                <a:lnSpc>
                  <a:spcPct val="120000"/>
                </a:lnSpc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◈ </a:t>
              </a:r>
              <a:r>
                <a:rPr kumimoji="1" lang="ko-KR" altLang="en-US" sz="1100" dirty="0" err="1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캠핑장</a:t>
              </a:r>
              <a:r>
                <a:rPr kumimoji="1" lang="ko-KR" altLang="en-US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 목록 및 예약</a:t>
              </a:r>
              <a:r>
                <a:rPr kumimoji="1" lang="en-US" altLang="ko-KR" sz="1100" dirty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cs typeface="Arial"/>
                </a:rPr>
                <a:t>UI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43188" y="3961351"/>
              <a:ext cx="1983845" cy="369261"/>
            </a:xfrm>
            <a:prstGeom prst="rect">
              <a:avLst/>
            </a:prstGeom>
            <a:noFill/>
          </p:spPr>
          <p:txBody>
            <a:bodyPr wrap="square" lIns="91374" tIns="45685" rIns="91374" bIns="45685">
              <a:spAutoFit/>
            </a:bodyPr>
            <a:lstStyle/>
            <a:p>
              <a:pPr lvl="0" algn="ctr" defTabSz="912813">
                <a:spcBef>
                  <a:spcPts val="600"/>
                </a:spcBef>
                <a:spcAft>
                  <a:spcPct val="0"/>
                </a:spcAft>
                <a:defRPr/>
              </a:pPr>
              <a:r>
                <a:rPr kumimoji="1" lang="ko-KR" altLang="en-US" b="1" dirty="0" smtClean="0">
                  <a:ln w="9525">
                    <a:solidFill>
                      <a:schemeClr val="bg1">
                        <a:lumMod val="85000"/>
                        <a:alpha val="0"/>
                      </a:schemeClr>
                    </a:solidFill>
                  </a:ln>
                  <a:solidFill>
                    <a:srgbClr val="4B465E"/>
                  </a:solidFill>
                  <a:latin typeface="맑은 고딕"/>
                  <a:cs typeface="Arial"/>
                </a:rPr>
                <a:t>최민식</a:t>
              </a:r>
              <a:endParaRPr kumimoji="1" lang="en-US" altLang="ko-KR" b="1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latin typeface="맑은 고딕"/>
                <a:cs typeface="Arial"/>
              </a:endParaRPr>
            </a:p>
          </p:txBody>
        </p:sp>
      </p:grp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53" y="1712511"/>
            <a:ext cx="1541926" cy="1541926"/>
          </a:xfrm>
          <a:prstGeom prst="rect">
            <a:avLst/>
          </a:prstGeom>
        </p:spPr>
      </p:pic>
      <p:pic>
        <p:nvPicPr>
          <p:cNvPr id="42" name="그림 4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141" y="1715103"/>
            <a:ext cx="1541926" cy="1541926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184" y="1720343"/>
            <a:ext cx="1541926" cy="1541926"/>
          </a:xfrm>
          <a:prstGeom prst="rect">
            <a:avLst/>
          </a:prstGeom>
        </p:spPr>
      </p:pic>
      <p:pic>
        <p:nvPicPr>
          <p:cNvPr id="44" name="그림 4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880" y="1712511"/>
            <a:ext cx="1541926" cy="1541926"/>
          </a:xfrm>
          <a:prstGeom prst="rect">
            <a:avLst/>
          </a:prstGeom>
        </p:spPr>
      </p:pic>
      <p:pic>
        <p:nvPicPr>
          <p:cNvPr id="45" name="그림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0239" y="1709830"/>
            <a:ext cx="1541926" cy="1541926"/>
          </a:xfrm>
          <a:prstGeom prst="rect">
            <a:avLst/>
          </a:prstGeom>
        </p:spPr>
      </p:pic>
      <p:sp>
        <p:nvSpPr>
          <p:cNvPr id="49" name="자유형 48"/>
          <p:cNvSpPr/>
          <p:nvPr/>
        </p:nvSpPr>
        <p:spPr>
          <a:xfrm rot="1902714">
            <a:off x="442807" y="3663450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6" name="그룹 35"/>
          <p:cNvGrpSpPr/>
          <p:nvPr/>
        </p:nvGrpSpPr>
        <p:grpSpPr>
          <a:xfrm>
            <a:off x="931529" y="4140387"/>
            <a:ext cx="817667" cy="122563"/>
            <a:chOff x="918533" y="4147954"/>
            <a:chExt cx="817667" cy="122563"/>
          </a:xfrm>
        </p:grpSpPr>
        <p:sp>
          <p:nvSpPr>
            <p:cNvPr id="50" name="자유형 49"/>
            <p:cNvSpPr/>
            <p:nvPr/>
          </p:nvSpPr>
          <p:spPr>
            <a:xfrm rot="379713">
              <a:off x="918533" y="4147954"/>
              <a:ext cx="722474" cy="76561"/>
            </a:xfrm>
            <a:custGeom>
              <a:avLst/>
              <a:gdLst>
                <a:gd name="connsiteX0" fmla="*/ 0 w 998290"/>
                <a:gd name="connsiteY0" fmla="*/ 201336 h 201336"/>
                <a:gd name="connsiteX1" fmla="*/ 58723 w 998290"/>
                <a:gd name="connsiteY1" fmla="*/ 176169 h 201336"/>
                <a:gd name="connsiteX2" fmla="*/ 134224 w 998290"/>
                <a:gd name="connsiteY2" fmla="*/ 142613 h 201336"/>
                <a:gd name="connsiteX3" fmla="*/ 302004 w 998290"/>
                <a:gd name="connsiteY3" fmla="*/ 100668 h 201336"/>
                <a:gd name="connsiteX4" fmla="*/ 419450 w 998290"/>
                <a:gd name="connsiteY4" fmla="*/ 83890 h 201336"/>
                <a:gd name="connsiteX5" fmla="*/ 528507 w 998290"/>
                <a:gd name="connsiteY5" fmla="*/ 75501 h 201336"/>
                <a:gd name="connsiteX6" fmla="*/ 620786 w 998290"/>
                <a:gd name="connsiteY6" fmla="*/ 67112 h 201336"/>
                <a:gd name="connsiteX7" fmla="*/ 704675 w 998290"/>
                <a:gd name="connsiteY7" fmla="*/ 41945 h 201336"/>
                <a:gd name="connsiteX8" fmla="*/ 939567 w 998290"/>
                <a:gd name="connsiteY8" fmla="*/ 16778 h 201336"/>
                <a:gd name="connsiteX9" fmla="*/ 973123 w 998290"/>
                <a:gd name="connsiteY9" fmla="*/ 8389 h 201336"/>
                <a:gd name="connsiteX10" fmla="*/ 998290 w 998290"/>
                <a:gd name="connsiteY10" fmla="*/ 0 h 20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290" h="201336">
                  <a:moveTo>
                    <a:pt x="0" y="201336"/>
                  </a:moveTo>
                  <a:cubicBezTo>
                    <a:pt x="19574" y="192947"/>
                    <a:pt x="39675" y="185693"/>
                    <a:pt x="58723" y="176169"/>
                  </a:cubicBezTo>
                  <a:cubicBezTo>
                    <a:pt x="117924" y="146569"/>
                    <a:pt x="40438" y="167863"/>
                    <a:pt x="134224" y="142613"/>
                  </a:cubicBezTo>
                  <a:cubicBezTo>
                    <a:pt x="189890" y="127626"/>
                    <a:pt x="244936" y="108821"/>
                    <a:pt x="302004" y="100668"/>
                  </a:cubicBezTo>
                  <a:cubicBezTo>
                    <a:pt x="341153" y="95075"/>
                    <a:pt x="380146" y="88257"/>
                    <a:pt x="419450" y="83890"/>
                  </a:cubicBezTo>
                  <a:cubicBezTo>
                    <a:pt x="455687" y="79864"/>
                    <a:pt x="492173" y="78529"/>
                    <a:pt x="528507" y="75501"/>
                  </a:cubicBezTo>
                  <a:lnTo>
                    <a:pt x="620786" y="67112"/>
                  </a:lnTo>
                  <a:cubicBezTo>
                    <a:pt x="648749" y="58723"/>
                    <a:pt x="675838" y="46498"/>
                    <a:pt x="704675" y="41945"/>
                  </a:cubicBezTo>
                  <a:cubicBezTo>
                    <a:pt x="782457" y="29664"/>
                    <a:pt x="939567" y="16778"/>
                    <a:pt x="939567" y="16778"/>
                  </a:cubicBezTo>
                  <a:cubicBezTo>
                    <a:pt x="950752" y="13982"/>
                    <a:pt x="962037" y="11556"/>
                    <a:pt x="973123" y="8389"/>
                  </a:cubicBezTo>
                  <a:cubicBezTo>
                    <a:pt x="981626" y="5960"/>
                    <a:pt x="998290" y="0"/>
                    <a:pt x="998290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자유형 52"/>
            <p:cNvSpPr/>
            <p:nvPr/>
          </p:nvSpPr>
          <p:spPr>
            <a:xfrm rot="379713">
              <a:off x="1013726" y="4193956"/>
              <a:ext cx="722474" cy="76561"/>
            </a:xfrm>
            <a:custGeom>
              <a:avLst/>
              <a:gdLst>
                <a:gd name="connsiteX0" fmla="*/ 0 w 998290"/>
                <a:gd name="connsiteY0" fmla="*/ 201336 h 201336"/>
                <a:gd name="connsiteX1" fmla="*/ 58723 w 998290"/>
                <a:gd name="connsiteY1" fmla="*/ 176169 h 201336"/>
                <a:gd name="connsiteX2" fmla="*/ 134224 w 998290"/>
                <a:gd name="connsiteY2" fmla="*/ 142613 h 201336"/>
                <a:gd name="connsiteX3" fmla="*/ 302004 w 998290"/>
                <a:gd name="connsiteY3" fmla="*/ 100668 h 201336"/>
                <a:gd name="connsiteX4" fmla="*/ 419450 w 998290"/>
                <a:gd name="connsiteY4" fmla="*/ 83890 h 201336"/>
                <a:gd name="connsiteX5" fmla="*/ 528507 w 998290"/>
                <a:gd name="connsiteY5" fmla="*/ 75501 h 201336"/>
                <a:gd name="connsiteX6" fmla="*/ 620786 w 998290"/>
                <a:gd name="connsiteY6" fmla="*/ 67112 h 201336"/>
                <a:gd name="connsiteX7" fmla="*/ 704675 w 998290"/>
                <a:gd name="connsiteY7" fmla="*/ 41945 h 201336"/>
                <a:gd name="connsiteX8" fmla="*/ 939567 w 998290"/>
                <a:gd name="connsiteY8" fmla="*/ 16778 h 201336"/>
                <a:gd name="connsiteX9" fmla="*/ 973123 w 998290"/>
                <a:gd name="connsiteY9" fmla="*/ 8389 h 201336"/>
                <a:gd name="connsiteX10" fmla="*/ 998290 w 998290"/>
                <a:gd name="connsiteY10" fmla="*/ 0 h 20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290" h="201336">
                  <a:moveTo>
                    <a:pt x="0" y="201336"/>
                  </a:moveTo>
                  <a:cubicBezTo>
                    <a:pt x="19574" y="192947"/>
                    <a:pt x="39675" y="185693"/>
                    <a:pt x="58723" y="176169"/>
                  </a:cubicBezTo>
                  <a:cubicBezTo>
                    <a:pt x="117924" y="146569"/>
                    <a:pt x="40438" y="167863"/>
                    <a:pt x="134224" y="142613"/>
                  </a:cubicBezTo>
                  <a:cubicBezTo>
                    <a:pt x="189890" y="127626"/>
                    <a:pt x="244936" y="108821"/>
                    <a:pt x="302004" y="100668"/>
                  </a:cubicBezTo>
                  <a:cubicBezTo>
                    <a:pt x="341153" y="95075"/>
                    <a:pt x="380146" y="88257"/>
                    <a:pt x="419450" y="83890"/>
                  </a:cubicBezTo>
                  <a:cubicBezTo>
                    <a:pt x="455687" y="79864"/>
                    <a:pt x="492173" y="78529"/>
                    <a:pt x="528507" y="75501"/>
                  </a:cubicBezTo>
                  <a:lnTo>
                    <a:pt x="620786" y="67112"/>
                  </a:lnTo>
                  <a:cubicBezTo>
                    <a:pt x="648749" y="58723"/>
                    <a:pt x="675838" y="46498"/>
                    <a:pt x="704675" y="41945"/>
                  </a:cubicBezTo>
                  <a:cubicBezTo>
                    <a:pt x="782457" y="29664"/>
                    <a:pt x="939567" y="16778"/>
                    <a:pt x="939567" y="16778"/>
                  </a:cubicBezTo>
                  <a:cubicBezTo>
                    <a:pt x="950752" y="13982"/>
                    <a:pt x="962037" y="11556"/>
                    <a:pt x="973123" y="8389"/>
                  </a:cubicBezTo>
                  <a:cubicBezTo>
                    <a:pt x="981626" y="5960"/>
                    <a:pt x="998290" y="0"/>
                    <a:pt x="998290" y="0"/>
                  </a:cubicBezTo>
                </a:path>
              </a:pathLst>
            </a:cu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4" name="자유형 53"/>
          <p:cNvSpPr/>
          <p:nvPr/>
        </p:nvSpPr>
        <p:spPr>
          <a:xfrm rot="1902714">
            <a:off x="1826317" y="3673334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자유형 54"/>
          <p:cNvSpPr/>
          <p:nvPr/>
        </p:nvSpPr>
        <p:spPr>
          <a:xfrm rot="1902714">
            <a:off x="2584163" y="3663450"/>
            <a:ext cx="315041" cy="287279"/>
          </a:xfrm>
          <a:custGeom>
            <a:avLst/>
            <a:gdLst>
              <a:gd name="connsiteX0" fmla="*/ 1218923 w 1229639"/>
              <a:gd name="connsiteY0" fmla="*/ 857424 h 1226539"/>
              <a:gd name="connsiteX1" fmla="*/ 1076311 w 1229639"/>
              <a:gd name="connsiteY1" fmla="*/ 840646 h 1226539"/>
              <a:gd name="connsiteX2" fmla="*/ 950476 w 1229639"/>
              <a:gd name="connsiteY2" fmla="*/ 823868 h 1226539"/>
              <a:gd name="connsiteX3" fmla="*/ 824641 w 1229639"/>
              <a:gd name="connsiteY3" fmla="*/ 815479 h 1226539"/>
              <a:gd name="connsiteX4" fmla="*/ 531026 w 1229639"/>
              <a:gd name="connsiteY4" fmla="*/ 781923 h 1226539"/>
              <a:gd name="connsiteX5" fmla="*/ 371635 w 1229639"/>
              <a:gd name="connsiteY5" fmla="*/ 773534 h 1226539"/>
              <a:gd name="connsiteX6" fmla="*/ 279356 w 1229639"/>
              <a:gd name="connsiteY6" fmla="*/ 765145 h 1226539"/>
              <a:gd name="connsiteX7" fmla="*/ 103188 w 1229639"/>
              <a:gd name="connsiteY7" fmla="*/ 756756 h 1226539"/>
              <a:gd name="connsiteX8" fmla="*/ 2520 w 1229639"/>
              <a:gd name="connsiteY8" fmla="*/ 739978 h 1226539"/>
              <a:gd name="connsiteX9" fmla="*/ 44465 w 1229639"/>
              <a:gd name="connsiteY9" fmla="*/ 714811 h 1226539"/>
              <a:gd name="connsiteX10" fmla="*/ 61243 w 1229639"/>
              <a:gd name="connsiteY10" fmla="*/ 689644 h 1226539"/>
              <a:gd name="connsiteX11" fmla="*/ 128355 w 1229639"/>
              <a:gd name="connsiteY11" fmla="*/ 656088 h 1226539"/>
              <a:gd name="connsiteX12" fmla="*/ 212245 w 1229639"/>
              <a:gd name="connsiteY12" fmla="*/ 614143 h 1226539"/>
              <a:gd name="connsiteX13" fmla="*/ 287745 w 1229639"/>
              <a:gd name="connsiteY13" fmla="*/ 563809 h 1226539"/>
              <a:gd name="connsiteX14" fmla="*/ 388413 w 1229639"/>
              <a:gd name="connsiteY14" fmla="*/ 521864 h 1226539"/>
              <a:gd name="connsiteX15" fmla="*/ 430358 w 1229639"/>
              <a:gd name="connsiteY15" fmla="*/ 505086 h 1226539"/>
              <a:gd name="connsiteX16" fmla="*/ 463914 w 1229639"/>
              <a:gd name="connsiteY16" fmla="*/ 488308 h 1226539"/>
              <a:gd name="connsiteX17" fmla="*/ 539415 w 1229639"/>
              <a:gd name="connsiteY17" fmla="*/ 463141 h 1226539"/>
              <a:gd name="connsiteX18" fmla="*/ 572971 w 1229639"/>
              <a:gd name="connsiteY18" fmla="*/ 446363 h 1226539"/>
              <a:gd name="connsiteX19" fmla="*/ 606527 w 1229639"/>
              <a:gd name="connsiteY19" fmla="*/ 421196 h 1226539"/>
              <a:gd name="connsiteX20" fmla="*/ 640083 w 1229639"/>
              <a:gd name="connsiteY20" fmla="*/ 412807 h 1226539"/>
              <a:gd name="connsiteX21" fmla="*/ 690417 w 1229639"/>
              <a:gd name="connsiteY21" fmla="*/ 379251 h 1226539"/>
              <a:gd name="connsiteX22" fmla="*/ 715584 w 1229639"/>
              <a:gd name="connsiteY22" fmla="*/ 354084 h 1226539"/>
              <a:gd name="connsiteX23" fmla="*/ 774307 w 1229639"/>
              <a:gd name="connsiteY23" fmla="*/ 328917 h 1226539"/>
              <a:gd name="connsiteX24" fmla="*/ 824641 w 1229639"/>
              <a:gd name="connsiteY24" fmla="*/ 295361 h 1226539"/>
              <a:gd name="connsiteX25" fmla="*/ 874975 w 1229639"/>
              <a:gd name="connsiteY25" fmla="*/ 278583 h 1226539"/>
              <a:gd name="connsiteX26" fmla="*/ 900142 w 1229639"/>
              <a:gd name="connsiteY26" fmla="*/ 261805 h 1226539"/>
              <a:gd name="connsiteX27" fmla="*/ 984032 w 1229639"/>
              <a:gd name="connsiteY27" fmla="*/ 211472 h 1226539"/>
              <a:gd name="connsiteX28" fmla="*/ 1025977 w 1229639"/>
              <a:gd name="connsiteY28" fmla="*/ 186305 h 1226539"/>
              <a:gd name="connsiteX29" fmla="*/ 1059533 w 1229639"/>
              <a:gd name="connsiteY29" fmla="*/ 161138 h 1226539"/>
              <a:gd name="connsiteX30" fmla="*/ 1093089 w 1229639"/>
              <a:gd name="connsiteY30" fmla="*/ 144360 h 1226539"/>
              <a:gd name="connsiteX31" fmla="*/ 1118256 w 1229639"/>
              <a:gd name="connsiteY31" fmla="*/ 127582 h 1226539"/>
              <a:gd name="connsiteX32" fmla="*/ 1126645 w 1229639"/>
              <a:gd name="connsiteY32" fmla="*/ 152749 h 1226539"/>
              <a:gd name="connsiteX33" fmla="*/ 1109867 w 1229639"/>
              <a:gd name="connsiteY33" fmla="*/ 186305 h 1226539"/>
              <a:gd name="connsiteX34" fmla="*/ 1101478 w 1229639"/>
              <a:gd name="connsiteY34" fmla="*/ 211472 h 1226539"/>
              <a:gd name="connsiteX35" fmla="*/ 1093089 w 1229639"/>
              <a:gd name="connsiteY35" fmla="*/ 261805 h 1226539"/>
              <a:gd name="connsiteX36" fmla="*/ 1076311 w 1229639"/>
              <a:gd name="connsiteY36" fmla="*/ 286972 h 1226539"/>
              <a:gd name="connsiteX37" fmla="*/ 1067922 w 1229639"/>
              <a:gd name="connsiteY37" fmla="*/ 312139 h 1226539"/>
              <a:gd name="connsiteX38" fmla="*/ 1017588 w 1229639"/>
              <a:gd name="connsiteY38" fmla="*/ 421196 h 1226539"/>
              <a:gd name="connsiteX39" fmla="*/ 984032 w 1229639"/>
              <a:gd name="connsiteY39" fmla="*/ 471530 h 1226539"/>
              <a:gd name="connsiteX40" fmla="*/ 975643 w 1229639"/>
              <a:gd name="connsiteY40" fmla="*/ 496697 h 1226539"/>
              <a:gd name="connsiteX41" fmla="*/ 933698 w 1229639"/>
              <a:gd name="connsiteY41" fmla="*/ 555420 h 1226539"/>
              <a:gd name="connsiteX42" fmla="*/ 916920 w 1229639"/>
              <a:gd name="connsiteY42" fmla="*/ 580587 h 1226539"/>
              <a:gd name="connsiteX43" fmla="*/ 900142 w 1229639"/>
              <a:gd name="connsiteY43" fmla="*/ 630921 h 1226539"/>
              <a:gd name="connsiteX44" fmla="*/ 858197 w 1229639"/>
              <a:gd name="connsiteY44" fmla="*/ 689644 h 1226539"/>
              <a:gd name="connsiteX45" fmla="*/ 807863 w 1229639"/>
              <a:gd name="connsiteY45" fmla="*/ 773534 h 1226539"/>
              <a:gd name="connsiteX46" fmla="*/ 791085 w 1229639"/>
              <a:gd name="connsiteY46" fmla="*/ 798701 h 1226539"/>
              <a:gd name="connsiteX47" fmla="*/ 765918 w 1229639"/>
              <a:gd name="connsiteY47" fmla="*/ 823868 h 1226539"/>
              <a:gd name="connsiteX48" fmla="*/ 723973 w 1229639"/>
              <a:gd name="connsiteY48" fmla="*/ 882591 h 1226539"/>
              <a:gd name="connsiteX49" fmla="*/ 715584 w 1229639"/>
              <a:gd name="connsiteY49" fmla="*/ 907758 h 1226539"/>
              <a:gd name="connsiteX50" fmla="*/ 656861 w 1229639"/>
              <a:gd name="connsiteY50" fmla="*/ 966481 h 1226539"/>
              <a:gd name="connsiteX51" fmla="*/ 631694 w 1229639"/>
              <a:gd name="connsiteY51" fmla="*/ 1000037 h 1226539"/>
              <a:gd name="connsiteX52" fmla="*/ 614916 w 1229639"/>
              <a:gd name="connsiteY52" fmla="*/ 1025204 h 1226539"/>
              <a:gd name="connsiteX53" fmla="*/ 589749 w 1229639"/>
              <a:gd name="connsiteY53" fmla="*/ 1033593 h 1226539"/>
              <a:gd name="connsiteX54" fmla="*/ 556193 w 1229639"/>
              <a:gd name="connsiteY54" fmla="*/ 1083927 h 1226539"/>
              <a:gd name="connsiteX55" fmla="*/ 547804 w 1229639"/>
              <a:gd name="connsiteY55" fmla="*/ 1109094 h 1226539"/>
              <a:gd name="connsiteX56" fmla="*/ 505859 w 1229639"/>
              <a:gd name="connsiteY56" fmla="*/ 1151038 h 1226539"/>
              <a:gd name="connsiteX57" fmla="*/ 472303 w 1229639"/>
              <a:gd name="connsiteY57" fmla="*/ 1201372 h 1226539"/>
              <a:gd name="connsiteX58" fmla="*/ 455525 w 1229639"/>
              <a:gd name="connsiteY58" fmla="*/ 1226539 h 1226539"/>
              <a:gd name="connsiteX59" fmla="*/ 447136 w 1229639"/>
              <a:gd name="connsiteY59" fmla="*/ 1041982 h 1226539"/>
              <a:gd name="connsiteX60" fmla="*/ 430358 w 1229639"/>
              <a:gd name="connsiteY60" fmla="*/ 899369 h 1226539"/>
              <a:gd name="connsiteX61" fmla="*/ 413580 w 1229639"/>
              <a:gd name="connsiteY61" fmla="*/ 664477 h 1226539"/>
              <a:gd name="connsiteX62" fmla="*/ 405191 w 1229639"/>
              <a:gd name="connsiteY62" fmla="*/ 588976 h 1226539"/>
              <a:gd name="connsiteX63" fmla="*/ 396802 w 1229639"/>
              <a:gd name="connsiteY63" fmla="*/ 479919 h 1226539"/>
              <a:gd name="connsiteX64" fmla="*/ 388413 w 1229639"/>
              <a:gd name="connsiteY64" fmla="*/ 446363 h 1226539"/>
              <a:gd name="connsiteX65" fmla="*/ 380024 w 1229639"/>
              <a:gd name="connsiteY65" fmla="*/ 404418 h 1226539"/>
              <a:gd name="connsiteX66" fmla="*/ 354857 w 1229639"/>
              <a:gd name="connsiteY66" fmla="*/ 194694 h 1226539"/>
              <a:gd name="connsiteX67" fmla="*/ 338079 w 1229639"/>
              <a:gd name="connsiteY67" fmla="*/ 127582 h 1226539"/>
              <a:gd name="connsiteX68" fmla="*/ 312912 w 1229639"/>
              <a:gd name="connsiteY68" fmla="*/ 52081 h 1226539"/>
              <a:gd name="connsiteX69" fmla="*/ 304523 w 1229639"/>
              <a:gd name="connsiteY69" fmla="*/ 26914 h 1226539"/>
              <a:gd name="connsiteX70" fmla="*/ 296134 w 1229639"/>
              <a:gd name="connsiteY70" fmla="*/ 1747 h 1226539"/>
              <a:gd name="connsiteX71" fmla="*/ 312912 w 1229639"/>
              <a:gd name="connsiteY71" fmla="*/ 60470 h 1226539"/>
              <a:gd name="connsiteX72" fmla="*/ 354857 w 1229639"/>
              <a:gd name="connsiteY72" fmla="*/ 94026 h 1226539"/>
              <a:gd name="connsiteX73" fmla="*/ 380024 w 1229639"/>
              <a:gd name="connsiteY73" fmla="*/ 127582 h 1226539"/>
              <a:gd name="connsiteX74" fmla="*/ 438747 w 1229639"/>
              <a:gd name="connsiteY74" fmla="*/ 169527 h 1226539"/>
              <a:gd name="connsiteX75" fmla="*/ 489081 w 1229639"/>
              <a:gd name="connsiteY75" fmla="*/ 236638 h 1226539"/>
              <a:gd name="connsiteX76" fmla="*/ 514248 w 1229639"/>
              <a:gd name="connsiteY76" fmla="*/ 245027 h 1226539"/>
              <a:gd name="connsiteX77" fmla="*/ 606527 w 1229639"/>
              <a:gd name="connsiteY77" fmla="*/ 320528 h 1226539"/>
              <a:gd name="connsiteX78" fmla="*/ 640083 w 1229639"/>
              <a:gd name="connsiteY78" fmla="*/ 345695 h 1226539"/>
              <a:gd name="connsiteX79" fmla="*/ 673639 w 1229639"/>
              <a:gd name="connsiteY79" fmla="*/ 370862 h 1226539"/>
              <a:gd name="connsiteX80" fmla="*/ 698806 w 1229639"/>
              <a:gd name="connsiteY80" fmla="*/ 387640 h 1226539"/>
              <a:gd name="connsiteX81" fmla="*/ 723973 w 1229639"/>
              <a:gd name="connsiteY81" fmla="*/ 396029 h 1226539"/>
              <a:gd name="connsiteX82" fmla="*/ 774307 w 1229639"/>
              <a:gd name="connsiteY82" fmla="*/ 437974 h 1226539"/>
              <a:gd name="connsiteX83" fmla="*/ 799474 w 1229639"/>
              <a:gd name="connsiteY83" fmla="*/ 463141 h 1226539"/>
              <a:gd name="connsiteX84" fmla="*/ 849808 w 1229639"/>
              <a:gd name="connsiteY84" fmla="*/ 479919 h 1226539"/>
              <a:gd name="connsiteX85" fmla="*/ 925309 w 1229639"/>
              <a:gd name="connsiteY85" fmla="*/ 547031 h 1226539"/>
              <a:gd name="connsiteX86" fmla="*/ 942087 w 1229639"/>
              <a:gd name="connsiteY86" fmla="*/ 572198 h 1226539"/>
              <a:gd name="connsiteX87" fmla="*/ 992421 w 1229639"/>
              <a:gd name="connsiteY87" fmla="*/ 605754 h 1226539"/>
              <a:gd name="connsiteX88" fmla="*/ 1025977 w 1229639"/>
              <a:gd name="connsiteY88" fmla="*/ 630921 h 1226539"/>
              <a:gd name="connsiteX89" fmla="*/ 1051144 w 1229639"/>
              <a:gd name="connsiteY89" fmla="*/ 656088 h 1226539"/>
              <a:gd name="connsiteX90" fmla="*/ 1084700 w 1229639"/>
              <a:gd name="connsiteY90" fmla="*/ 681255 h 1226539"/>
              <a:gd name="connsiteX91" fmla="*/ 1160201 w 1229639"/>
              <a:gd name="connsiteY91" fmla="*/ 748367 h 1226539"/>
              <a:gd name="connsiteX92" fmla="*/ 1168590 w 1229639"/>
              <a:gd name="connsiteY92" fmla="*/ 773534 h 1226539"/>
              <a:gd name="connsiteX93" fmla="*/ 1193756 w 1229639"/>
              <a:gd name="connsiteY93" fmla="*/ 790312 h 1226539"/>
              <a:gd name="connsiteX94" fmla="*/ 1218923 w 1229639"/>
              <a:gd name="connsiteY94" fmla="*/ 840646 h 1226539"/>
              <a:gd name="connsiteX95" fmla="*/ 1218923 w 1229639"/>
              <a:gd name="connsiteY95" fmla="*/ 857424 h 122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229639" h="1226539">
                <a:moveTo>
                  <a:pt x="1218923" y="857424"/>
                </a:moveTo>
                <a:cubicBezTo>
                  <a:pt x="1195154" y="857424"/>
                  <a:pt x="1217779" y="855537"/>
                  <a:pt x="1076311" y="840646"/>
                </a:cubicBezTo>
                <a:cubicBezTo>
                  <a:pt x="986928" y="831237"/>
                  <a:pt x="1046720" y="832237"/>
                  <a:pt x="950476" y="823868"/>
                </a:cubicBezTo>
                <a:cubicBezTo>
                  <a:pt x="908596" y="820226"/>
                  <a:pt x="866586" y="818275"/>
                  <a:pt x="824641" y="815479"/>
                </a:cubicBezTo>
                <a:cubicBezTo>
                  <a:pt x="717034" y="800107"/>
                  <a:pt x="644782" y="787910"/>
                  <a:pt x="531026" y="781923"/>
                </a:cubicBezTo>
                <a:lnTo>
                  <a:pt x="371635" y="773534"/>
                </a:lnTo>
                <a:cubicBezTo>
                  <a:pt x="340817" y="771479"/>
                  <a:pt x="310182" y="767072"/>
                  <a:pt x="279356" y="765145"/>
                </a:cubicBezTo>
                <a:cubicBezTo>
                  <a:pt x="220681" y="761478"/>
                  <a:pt x="161911" y="759552"/>
                  <a:pt x="103188" y="756756"/>
                </a:cubicBezTo>
                <a:cubicBezTo>
                  <a:pt x="69632" y="751163"/>
                  <a:pt x="30202" y="759751"/>
                  <a:pt x="2520" y="739978"/>
                </a:cubicBezTo>
                <a:cubicBezTo>
                  <a:pt x="-10748" y="730501"/>
                  <a:pt x="32085" y="725422"/>
                  <a:pt x="44465" y="714811"/>
                </a:cubicBezTo>
                <a:cubicBezTo>
                  <a:pt x="52120" y="708250"/>
                  <a:pt x="52983" y="695426"/>
                  <a:pt x="61243" y="689644"/>
                </a:cubicBezTo>
                <a:cubicBezTo>
                  <a:pt x="81733" y="675301"/>
                  <a:pt x="108346" y="671095"/>
                  <a:pt x="128355" y="656088"/>
                </a:cubicBezTo>
                <a:cubicBezTo>
                  <a:pt x="176059" y="620310"/>
                  <a:pt x="148647" y="635342"/>
                  <a:pt x="212245" y="614143"/>
                </a:cubicBezTo>
                <a:cubicBezTo>
                  <a:pt x="237423" y="595260"/>
                  <a:pt x="258794" y="577433"/>
                  <a:pt x="287745" y="563809"/>
                </a:cubicBezTo>
                <a:cubicBezTo>
                  <a:pt x="320637" y="548330"/>
                  <a:pt x="354799" y="535705"/>
                  <a:pt x="388413" y="521864"/>
                </a:cubicBezTo>
                <a:cubicBezTo>
                  <a:pt x="402337" y="516130"/>
                  <a:pt x="416889" y="511820"/>
                  <a:pt x="430358" y="505086"/>
                </a:cubicBezTo>
                <a:cubicBezTo>
                  <a:pt x="441543" y="499493"/>
                  <a:pt x="452205" y="492699"/>
                  <a:pt x="463914" y="488308"/>
                </a:cubicBezTo>
                <a:cubicBezTo>
                  <a:pt x="572977" y="447409"/>
                  <a:pt x="407226" y="521892"/>
                  <a:pt x="539415" y="463141"/>
                </a:cubicBezTo>
                <a:cubicBezTo>
                  <a:pt x="550843" y="458062"/>
                  <a:pt x="562366" y="452991"/>
                  <a:pt x="572971" y="446363"/>
                </a:cubicBezTo>
                <a:cubicBezTo>
                  <a:pt x="584827" y="438953"/>
                  <a:pt x="594021" y="427449"/>
                  <a:pt x="606527" y="421196"/>
                </a:cubicBezTo>
                <a:cubicBezTo>
                  <a:pt x="616839" y="416040"/>
                  <a:pt x="628898" y="415603"/>
                  <a:pt x="640083" y="412807"/>
                </a:cubicBezTo>
                <a:cubicBezTo>
                  <a:pt x="720368" y="332522"/>
                  <a:pt x="617573" y="427814"/>
                  <a:pt x="690417" y="379251"/>
                </a:cubicBezTo>
                <a:cubicBezTo>
                  <a:pt x="700288" y="372670"/>
                  <a:pt x="705930" y="360980"/>
                  <a:pt x="715584" y="354084"/>
                </a:cubicBezTo>
                <a:cubicBezTo>
                  <a:pt x="774388" y="312081"/>
                  <a:pt x="725015" y="356301"/>
                  <a:pt x="774307" y="328917"/>
                </a:cubicBezTo>
                <a:cubicBezTo>
                  <a:pt x="791934" y="319124"/>
                  <a:pt x="805511" y="301738"/>
                  <a:pt x="824641" y="295361"/>
                </a:cubicBezTo>
                <a:cubicBezTo>
                  <a:pt x="841419" y="289768"/>
                  <a:pt x="858814" y="285766"/>
                  <a:pt x="874975" y="278583"/>
                </a:cubicBezTo>
                <a:cubicBezTo>
                  <a:pt x="884188" y="274488"/>
                  <a:pt x="891124" y="266314"/>
                  <a:pt x="900142" y="261805"/>
                </a:cubicBezTo>
                <a:cubicBezTo>
                  <a:pt x="1010580" y="206586"/>
                  <a:pt x="868655" y="292234"/>
                  <a:pt x="984032" y="211472"/>
                </a:cubicBezTo>
                <a:cubicBezTo>
                  <a:pt x="997390" y="202122"/>
                  <a:pt x="1012410" y="195350"/>
                  <a:pt x="1025977" y="186305"/>
                </a:cubicBezTo>
                <a:cubicBezTo>
                  <a:pt x="1037610" y="178549"/>
                  <a:pt x="1047677" y="168548"/>
                  <a:pt x="1059533" y="161138"/>
                </a:cubicBezTo>
                <a:cubicBezTo>
                  <a:pt x="1070138" y="154510"/>
                  <a:pt x="1082231" y="150565"/>
                  <a:pt x="1093089" y="144360"/>
                </a:cubicBezTo>
                <a:cubicBezTo>
                  <a:pt x="1101843" y="139358"/>
                  <a:pt x="1109867" y="133175"/>
                  <a:pt x="1118256" y="127582"/>
                </a:cubicBezTo>
                <a:cubicBezTo>
                  <a:pt x="1121052" y="135971"/>
                  <a:pt x="1127896" y="143995"/>
                  <a:pt x="1126645" y="152749"/>
                </a:cubicBezTo>
                <a:cubicBezTo>
                  <a:pt x="1124876" y="165129"/>
                  <a:pt x="1114793" y="174811"/>
                  <a:pt x="1109867" y="186305"/>
                </a:cubicBezTo>
                <a:cubicBezTo>
                  <a:pt x="1106384" y="194433"/>
                  <a:pt x="1103396" y="202840"/>
                  <a:pt x="1101478" y="211472"/>
                </a:cubicBezTo>
                <a:cubicBezTo>
                  <a:pt x="1097788" y="228076"/>
                  <a:pt x="1098468" y="245669"/>
                  <a:pt x="1093089" y="261805"/>
                </a:cubicBezTo>
                <a:cubicBezTo>
                  <a:pt x="1089901" y="271370"/>
                  <a:pt x="1080820" y="277954"/>
                  <a:pt x="1076311" y="286972"/>
                </a:cubicBezTo>
                <a:cubicBezTo>
                  <a:pt x="1072356" y="294881"/>
                  <a:pt x="1071027" y="303859"/>
                  <a:pt x="1067922" y="312139"/>
                </a:cubicBezTo>
                <a:cubicBezTo>
                  <a:pt x="1055975" y="343997"/>
                  <a:pt x="1034426" y="395939"/>
                  <a:pt x="1017588" y="421196"/>
                </a:cubicBezTo>
                <a:cubicBezTo>
                  <a:pt x="1006403" y="437974"/>
                  <a:pt x="990409" y="452400"/>
                  <a:pt x="984032" y="471530"/>
                </a:cubicBezTo>
                <a:cubicBezTo>
                  <a:pt x="981236" y="479919"/>
                  <a:pt x="979598" y="488788"/>
                  <a:pt x="975643" y="496697"/>
                </a:cubicBezTo>
                <a:cubicBezTo>
                  <a:pt x="969053" y="509877"/>
                  <a:pt x="940031" y="546554"/>
                  <a:pt x="933698" y="555420"/>
                </a:cubicBezTo>
                <a:cubicBezTo>
                  <a:pt x="927838" y="563624"/>
                  <a:pt x="921015" y="571374"/>
                  <a:pt x="916920" y="580587"/>
                </a:cubicBezTo>
                <a:cubicBezTo>
                  <a:pt x="909737" y="596748"/>
                  <a:pt x="910753" y="616773"/>
                  <a:pt x="900142" y="630921"/>
                </a:cubicBezTo>
                <a:cubicBezTo>
                  <a:pt x="883506" y="653102"/>
                  <a:pt x="872216" y="666863"/>
                  <a:pt x="858197" y="689644"/>
                </a:cubicBezTo>
                <a:cubicBezTo>
                  <a:pt x="841106" y="717417"/>
                  <a:pt x="825952" y="746400"/>
                  <a:pt x="807863" y="773534"/>
                </a:cubicBezTo>
                <a:cubicBezTo>
                  <a:pt x="802270" y="781923"/>
                  <a:pt x="797540" y="790956"/>
                  <a:pt x="791085" y="798701"/>
                </a:cubicBezTo>
                <a:cubicBezTo>
                  <a:pt x="783490" y="807815"/>
                  <a:pt x="772814" y="814214"/>
                  <a:pt x="765918" y="823868"/>
                </a:cubicBezTo>
                <a:cubicBezTo>
                  <a:pt x="710709" y="901161"/>
                  <a:pt x="789408" y="817156"/>
                  <a:pt x="723973" y="882591"/>
                </a:cubicBezTo>
                <a:cubicBezTo>
                  <a:pt x="721177" y="890980"/>
                  <a:pt x="721108" y="900853"/>
                  <a:pt x="715584" y="907758"/>
                </a:cubicBezTo>
                <a:cubicBezTo>
                  <a:pt x="698291" y="929374"/>
                  <a:pt x="673470" y="944335"/>
                  <a:pt x="656861" y="966481"/>
                </a:cubicBezTo>
                <a:cubicBezTo>
                  <a:pt x="648472" y="977666"/>
                  <a:pt x="639821" y="988660"/>
                  <a:pt x="631694" y="1000037"/>
                </a:cubicBezTo>
                <a:cubicBezTo>
                  <a:pt x="625834" y="1008241"/>
                  <a:pt x="622789" y="1018906"/>
                  <a:pt x="614916" y="1025204"/>
                </a:cubicBezTo>
                <a:cubicBezTo>
                  <a:pt x="608011" y="1030728"/>
                  <a:pt x="598138" y="1030797"/>
                  <a:pt x="589749" y="1033593"/>
                </a:cubicBezTo>
                <a:cubicBezTo>
                  <a:pt x="569802" y="1093434"/>
                  <a:pt x="598086" y="1021087"/>
                  <a:pt x="556193" y="1083927"/>
                </a:cubicBezTo>
                <a:cubicBezTo>
                  <a:pt x="551288" y="1091285"/>
                  <a:pt x="551759" y="1101185"/>
                  <a:pt x="547804" y="1109094"/>
                </a:cubicBezTo>
                <a:cubicBezTo>
                  <a:pt x="533822" y="1137058"/>
                  <a:pt x="531027" y="1134261"/>
                  <a:pt x="505859" y="1151038"/>
                </a:cubicBezTo>
                <a:lnTo>
                  <a:pt x="472303" y="1201372"/>
                </a:lnTo>
                <a:lnTo>
                  <a:pt x="455525" y="1226539"/>
                </a:lnTo>
                <a:cubicBezTo>
                  <a:pt x="452729" y="1165020"/>
                  <a:pt x="451859" y="1103383"/>
                  <a:pt x="447136" y="1041982"/>
                </a:cubicBezTo>
                <a:cubicBezTo>
                  <a:pt x="443465" y="994257"/>
                  <a:pt x="433768" y="947113"/>
                  <a:pt x="430358" y="899369"/>
                </a:cubicBezTo>
                <a:cubicBezTo>
                  <a:pt x="412873" y="654581"/>
                  <a:pt x="445199" y="759333"/>
                  <a:pt x="413580" y="664477"/>
                </a:cubicBezTo>
                <a:cubicBezTo>
                  <a:pt x="410784" y="639310"/>
                  <a:pt x="407484" y="614194"/>
                  <a:pt x="405191" y="588976"/>
                </a:cubicBezTo>
                <a:cubicBezTo>
                  <a:pt x="401890" y="552666"/>
                  <a:pt x="401062" y="516129"/>
                  <a:pt x="396802" y="479919"/>
                </a:cubicBezTo>
                <a:cubicBezTo>
                  <a:pt x="395455" y="468468"/>
                  <a:pt x="390914" y="457618"/>
                  <a:pt x="388413" y="446363"/>
                </a:cubicBezTo>
                <a:cubicBezTo>
                  <a:pt x="385320" y="432444"/>
                  <a:pt x="382820" y="418400"/>
                  <a:pt x="380024" y="404418"/>
                </a:cubicBezTo>
                <a:cubicBezTo>
                  <a:pt x="374449" y="331947"/>
                  <a:pt x="372569" y="265541"/>
                  <a:pt x="354857" y="194694"/>
                </a:cubicBezTo>
                <a:cubicBezTo>
                  <a:pt x="349264" y="172323"/>
                  <a:pt x="345371" y="149458"/>
                  <a:pt x="338079" y="127582"/>
                </a:cubicBezTo>
                <a:lnTo>
                  <a:pt x="312912" y="52081"/>
                </a:lnTo>
                <a:lnTo>
                  <a:pt x="304523" y="26914"/>
                </a:lnTo>
                <a:cubicBezTo>
                  <a:pt x="301727" y="18525"/>
                  <a:pt x="293989" y="-6832"/>
                  <a:pt x="296134" y="1747"/>
                </a:cubicBezTo>
                <a:cubicBezTo>
                  <a:pt x="296514" y="3268"/>
                  <a:pt x="308664" y="55514"/>
                  <a:pt x="312912" y="60470"/>
                </a:cubicBezTo>
                <a:cubicBezTo>
                  <a:pt x="324565" y="74065"/>
                  <a:pt x="342196" y="81365"/>
                  <a:pt x="354857" y="94026"/>
                </a:cubicBezTo>
                <a:cubicBezTo>
                  <a:pt x="364744" y="103913"/>
                  <a:pt x="370137" y="117695"/>
                  <a:pt x="380024" y="127582"/>
                </a:cubicBezTo>
                <a:cubicBezTo>
                  <a:pt x="410246" y="157804"/>
                  <a:pt x="410167" y="145710"/>
                  <a:pt x="438747" y="169527"/>
                </a:cubicBezTo>
                <a:cubicBezTo>
                  <a:pt x="529764" y="245375"/>
                  <a:pt x="383154" y="130713"/>
                  <a:pt x="489081" y="236638"/>
                </a:cubicBezTo>
                <a:cubicBezTo>
                  <a:pt x="495334" y="242891"/>
                  <a:pt x="505859" y="242231"/>
                  <a:pt x="514248" y="245027"/>
                </a:cubicBezTo>
                <a:cubicBezTo>
                  <a:pt x="559188" y="289967"/>
                  <a:pt x="529924" y="263076"/>
                  <a:pt x="606527" y="320528"/>
                </a:cubicBezTo>
                <a:lnTo>
                  <a:pt x="640083" y="345695"/>
                </a:lnTo>
                <a:cubicBezTo>
                  <a:pt x="651268" y="354084"/>
                  <a:pt x="662006" y="363106"/>
                  <a:pt x="673639" y="370862"/>
                </a:cubicBezTo>
                <a:cubicBezTo>
                  <a:pt x="682028" y="376455"/>
                  <a:pt x="689788" y="383131"/>
                  <a:pt x="698806" y="387640"/>
                </a:cubicBezTo>
                <a:cubicBezTo>
                  <a:pt x="706715" y="391595"/>
                  <a:pt x="715584" y="393233"/>
                  <a:pt x="723973" y="396029"/>
                </a:cubicBezTo>
                <a:cubicBezTo>
                  <a:pt x="757049" y="445643"/>
                  <a:pt x="720122" y="399270"/>
                  <a:pt x="774307" y="437974"/>
                </a:cubicBezTo>
                <a:cubicBezTo>
                  <a:pt x="783961" y="444870"/>
                  <a:pt x="789103" y="457379"/>
                  <a:pt x="799474" y="463141"/>
                </a:cubicBezTo>
                <a:cubicBezTo>
                  <a:pt x="814934" y="471730"/>
                  <a:pt x="849808" y="479919"/>
                  <a:pt x="849808" y="479919"/>
                </a:cubicBezTo>
                <a:cubicBezTo>
                  <a:pt x="907271" y="537382"/>
                  <a:pt x="880399" y="517091"/>
                  <a:pt x="925309" y="547031"/>
                </a:cubicBezTo>
                <a:cubicBezTo>
                  <a:pt x="930902" y="555420"/>
                  <a:pt x="934499" y="565559"/>
                  <a:pt x="942087" y="572198"/>
                </a:cubicBezTo>
                <a:cubicBezTo>
                  <a:pt x="957262" y="585477"/>
                  <a:pt x="976289" y="593655"/>
                  <a:pt x="992421" y="605754"/>
                </a:cubicBezTo>
                <a:cubicBezTo>
                  <a:pt x="1003606" y="614143"/>
                  <a:pt x="1015361" y="621822"/>
                  <a:pt x="1025977" y="630921"/>
                </a:cubicBezTo>
                <a:cubicBezTo>
                  <a:pt x="1034985" y="638642"/>
                  <a:pt x="1042136" y="648367"/>
                  <a:pt x="1051144" y="656088"/>
                </a:cubicBezTo>
                <a:cubicBezTo>
                  <a:pt x="1061760" y="665187"/>
                  <a:pt x="1074308" y="671902"/>
                  <a:pt x="1084700" y="681255"/>
                </a:cubicBezTo>
                <a:cubicBezTo>
                  <a:pt x="1166790" y="755136"/>
                  <a:pt x="1104827" y="711451"/>
                  <a:pt x="1160201" y="748367"/>
                </a:cubicBezTo>
                <a:cubicBezTo>
                  <a:pt x="1162997" y="756756"/>
                  <a:pt x="1163066" y="766629"/>
                  <a:pt x="1168590" y="773534"/>
                </a:cubicBezTo>
                <a:cubicBezTo>
                  <a:pt x="1174888" y="781407"/>
                  <a:pt x="1186627" y="783183"/>
                  <a:pt x="1193756" y="790312"/>
                </a:cubicBezTo>
                <a:cubicBezTo>
                  <a:pt x="1207425" y="803982"/>
                  <a:pt x="1214374" y="822451"/>
                  <a:pt x="1218923" y="840646"/>
                </a:cubicBezTo>
                <a:cubicBezTo>
                  <a:pt x="1219601" y="843359"/>
                  <a:pt x="1242692" y="857424"/>
                  <a:pt x="1218923" y="857424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TextBox 45"/>
          <p:cNvSpPr txBox="1"/>
          <p:nvPr/>
        </p:nvSpPr>
        <p:spPr>
          <a:xfrm>
            <a:off x="10085710" y="4799186"/>
            <a:ext cx="1800225" cy="575471"/>
          </a:xfrm>
          <a:prstGeom prst="rect">
            <a:avLst/>
          </a:prstGeom>
          <a:noFill/>
        </p:spPr>
        <p:txBody>
          <a:bodyPr wrap="square" lIns="91374" tIns="45685" rIns="91374" bIns="45685">
            <a:spAutoFit/>
          </a:bodyPr>
          <a:lstStyle/>
          <a:p>
            <a:pPr lvl="0" defTabSz="912813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ko-KR" altLang="en-US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◈ </a:t>
            </a:r>
            <a:r>
              <a:rPr kumimoji="1" lang="ko-KR" altLang="en-US" sz="1100" dirty="0" err="1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캠핑장</a:t>
            </a:r>
            <a:r>
              <a:rPr kumimoji="1" lang="ko-KR" altLang="en-US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 예약 </a:t>
            </a:r>
            <a:endParaRPr kumimoji="1" lang="en-US" altLang="ko-KR" sz="1100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cs typeface="Arial"/>
            </a:endParaRPr>
          </a:p>
          <a:p>
            <a:pPr lvl="0" defTabSz="912813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defRPr/>
            </a:pPr>
            <a:r>
              <a:rPr kumimoji="1" lang="en-US" altLang="ko-KR" sz="1100" dirty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 </a:t>
            </a:r>
            <a:r>
              <a: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   </a:t>
            </a:r>
            <a:r>
              <a:rPr kumimoji="1" lang="en-US" altLang="ko-KR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DAO, SVC</a:t>
            </a:r>
            <a:r>
              <a:rPr kumimoji="1" lang="ko-KR" altLang="en-US" sz="1100" dirty="0" smtClean="0">
                <a:ln w="9525">
                  <a:solidFill>
                    <a:schemeClr val="bg1">
                      <a:lumMod val="85000"/>
                      <a:alpha val="0"/>
                    </a:schemeClr>
                  </a:solidFill>
                </a:ln>
                <a:solidFill>
                  <a:srgbClr val="4B465E"/>
                </a:solidFill>
                <a:cs typeface="Arial"/>
              </a:rPr>
              <a:t>작성</a:t>
            </a:r>
            <a:endParaRPr kumimoji="1" lang="en-US" altLang="ko-KR" sz="1100" dirty="0" smtClean="0">
              <a:ln w="9525">
                <a:solidFill>
                  <a:schemeClr val="bg1">
                    <a:lumMod val="85000"/>
                    <a:alpha val="0"/>
                  </a:schemeClr>
                </a:solidFill>
              </a:ln>
              <a:solidFill>
                <a:srgbClr val="4B465E"/>
              </a:solidFill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015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rgbClr val="3A3838"/>
      </a:dk1>
      <a:lt1>
        <a:srgbClr val="FFFFFF"/>
      </a:lt1>
      <a:dk2>
        <a:srgbClr val="AEABAB"/>
      </a:dk2>
      <a:lt2>
        <a:srgbClr val="F2F2F2"/>
      </a:lt2>
      <a:accent1>
        <a:srgbClr val="FF8E32"/>
      </a:accent1>
      <a:accent2>
        <a:srgbClr val="48A1FA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2">
          <a:schemeClr val="accent1">
            <a:shade val="2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anchor="b">
        <a:normAutofit/>
      </a:bodyPr>
      <a:lstStyle>
        <a:defPPr>
          <a:defRPr sz="2400"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1892</Words>
  <Application>Microsoft Office PowerPoint</Application>
  <PresentationFormat>와이드스크린</PresentationFormat>
  <Paragraphs>753</Paragraphs>
  <Slides>49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49</vt:i4>
      </vt:variant>
    </vt:vector>
  </HeadingPairs>
  <TitlesOfParts>
    <vt:vector size="54" baseType="lpstr">
      <vt:lpstr>맑은 고딕</vt:lpstr>
      <vt:lpstr>Arial</vt:lpstr>
      <vt:lpstr>Arial Black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Smilegate</dc:creator>
  <cp:lastModifiedBy>mypc</cp:lastModifiedBy>
  <cp:revision>220</cp:revision>
  <dcterms:created xsi:type="dcterms:W3CDTF">2019-03-11T06:50:22Z</dcterms:created>
  <dcterms:modified xsi:type="dcterms:W3CDTF">2023-05-11T06:58:33Z</dcterms:modified>
  <cp:version/>
</cp:coreProperties>
</file>

<file path=docProps/thumbnail.jpeg>
</file>